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a6HUOvNHms6a+gY8CbAMg==" hashData="2iYCy//DEB6IySDV1muEOytAxgcDvF1kl+nWDytFFbvCbubeDZFGSyuYZbl+oZcl4+CBEECVLx65iU3lhsgH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N°4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60" r="-482" b="38616"/>
          <a:stretch/>
        </p:blipFill>
        <p:spPr>
          <a:xfrm>
            <a:off x="1412751" y="897548"/>
            <a:ext cx="9399172" cy="4951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81" t="23396" r="5808" b="38364"/>
          <a:stretch/>
        </p:blipFill>
        <p:spPr>
          <a:xfrm>
            <a:off x="1415772" y="935966"/>
            <a:ext cx="9360455" cy="49860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85" b="19182"/>
          <a:stretch/>
        </p:blipFill>
        <p:spPr>
          <a:xfrm>
            <a:off x="1376846" y="880929"/>
            <a:ext cx="9389311" cy="5019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044" r="-918" b="12062"/>
          <a:stretch/>
        </p:blipFill>
        <p:spPr>
          <a:xfrm>
            <a:off x="1397479" y="904740"/>
            <a:ext cx="9316529" cy="49612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667" r="-998" b="30817"/>
          <a:stretch/>
        </p:blipFill>
        <p:spPr>
          <a:xfrm>
            <a:off x="1431985" y="948906"/>
            <a:ext cx="9316528" cy="5003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79895"/>
            <a:ext cx="9316529" cy="5022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2021-03-09T01:09:02Z</dcterms:created>
  <dcterms:modified xsi:type="dcterms:W3CDTF">2021-06-17T17:30:41Z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