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3" r:id="rId10"/>
    <p:sldId id="264" r:id="rId11"/>
    <p:sldId id="266" r:id="rId12"/>
    <p:sldId id="267" r:id="rId13"/>
    <p:sldId id="268" r:id="rId14"/>
    <p:sldId id="270" r:id="rId15"/>
    <p:sldId id="269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Gp0psnTOXvNZMX0yySqLA==" hashData="dCqO3L9PiFJrR/7fnf7HgexQ0dHHdtrT6llii/mExF5+i8zuvY2QVFeeHRYoy3GwEnoym+iB8JZM7my7PavE3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0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102" y="47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2A4DFD-9F8D-4AB6-939B-1C7D654C9012}" type="datetimeFigureOut">
              <a:rPr lang="fr-FR" smtClean="0"/>
              <a:t>17/06/2021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D213D8-62C4-456A-AC1B-7E557BC429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4672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74569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63685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3813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52304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133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39234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2026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40386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0974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1335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9512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0684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06017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99281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36300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A4E8B-280C-4E74-AABC-B80A46425C0B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6904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5B0BA-7692-42EA-8F3B-CB74D071B752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4798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A4C6-807C-432C-87F9-B4622E1D9E43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296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1785E-A3A8-430A-B2DD-645F6F97EE16}" type="datetime1">
              <a:rPr lang="fr-FR" smtClean="0"/>
              <a:t>17/06/2021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5440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D4A82-6BA9-4BD1-A496-A63C0CBE637C}" type="datetime1">
              <a:rPr lang="fr-FR" smtClean="0"/>
              <a:t>17/06/2021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7468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9EFEC-927D-4727-8AB8-EDAEC8DA0E40}" type="datetime1">
              <a:rPr lang="fr-FR" smtClean="0"/>
              <a:t>17/06/2021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4937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7DC49-EAAF-4667-AD48-A680A78046D1}" type="datetime1">
              <a:rPr lang="fr-FR" smtClean="0"/>
              <a:t>17/06/2021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1746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355E-B21C-4AE1-8428-07B33BC9AE97}" type="datetime1">
              <a:rPr lang="fr-FR" smtClean="0"/>
              <a:t>17/06/2021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999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6D32C-42A6-404B-B3FA-692E45601258}" type="datetime1">
              <a:rPr lang="fr-FR" smtClean="0"/>
              <a:t>17/06/2021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703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40CBC-B5BA-4A17-8BDD-2CC7EB471A36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4993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3FD37-D1C0-44C0-B3E9-AD2D9B405041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4006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>
                <a:lumMod val="100000"/>
              </a:schemeClr>
            </a:gs>
            <a:gs pos="74000">
              <a:schemeClr val="tx1"/>
            </a:gs>
            <a:gs pos="86000">
              <a:schemeClr val="accent6">
                <a:lumMod val="50000"/>
              </a:schemeClr>
            </a:gs>
            <a:gs pos="95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E280A4-92F7-4C8A-AD32-36225533DF1A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9191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7251" y="967409"/>
            <a:ext cx="9210262" cy="48976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65897" y="2136576"/>
            <a:ext cx="788914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ooper Black" panose="0208090404030B020404" pitchFamily="18" charset="0"/>
              </a:rPr>
              <a:t>L’ingratitude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ooper Black" panose="0208090404030B020404" pitchFamily="18" charset="0"/>
              </a:rPr>
              <a:t>N°2</a:t>
            </a:r>
            <a:endParaRPr lang="fr-FR" sz="8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Cooper Black" panose="0208090404030B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9159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  <p:sndAc>
          <p:stSnd loop="1">
            <p:snd r:embed="rId3" name="_Blue_Tango.wav"/>
          </p:stSnd>
        </p:sndAc>
      </p:transition>
    </mc:Choice>
    <mc:Fallback>
      <p:transition spd="slow" advTm="14000">
        <p:wedge/>
        <p:sndAc>
          <p:stSnd loop="1">
            <p:snd r:embed="rId3" name="_Blue_Tang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2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6491" y="953511"/>
            <a:ext cx="9282021" cy="49509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94017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3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4733" y="931653"/>
            <a:ext cx="9299276" cy="49860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50943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4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7280" b="20237"/>
          <a:stretch/>
        </p:blipFill>
        <p:spPr>
          <a:xfrm>
            <a:off x="1449239" y="929584"/>
            <a:ext cx="9230264" cy="4964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9769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5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949" t="29664" r="1049" b="22119"/>
          <a:stretch/>
        </p:blipFill>
        <p:spPr>
          <a:xfrm>
            <a:off x="1431985" y="897372"/>
            <a:ext cx="9299275" cy="50095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75836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6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2" t="12413" r="-540" b="13048"/>
          <a:stretch/>
        </p:blipFill>
        <p:spPr>
          <a:xfrm>
            <a:off x="1397480" y="879894"/>
            <a:ext cx="9420046" cy="50550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80078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7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b="18678"/>
          <a:stretch/>
        </p:blipFill>
        <p:spPr>
          <a:xfrm>
            <a:off x="1398982" y="896365"/>
            <a:ext cx="9394035" cy="50652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43224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8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1760" b="63759"/>
          <a:stretch/>
        </p:blipFill>
        <p:spPr>
          <a:xfrm>
            <a:off x="1501855" y="931654"/>
            <a:ext cx="9177647" cy="49343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83007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9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4698" r="7606" b="39311"/>
          <a:stretch/>
        </p:blipFill>
        <p:spPr>
          <a:xfrm>
            <a:off x="1398931" y="931653"/>
            <a:ext cx="9392187" cy="50033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73938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10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0421" r="-25" b="6055"/>
          <a:stretch/>
        </p:blipFill>
        <p:spPr>
          <a:xfrm>
            <a:off x="1431985" y="916705"/>
            <a:ext cx="9316527" cy="49492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2116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5217" r="6316" b="39365"/>
          <a:stretch/>
        </p:blipFill>
        <p:spPr>
          <a:xfrm>
            <a:off x="1375363" y="907320"/>
            <a:ext cx="9383853" cy="49068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46414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12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4732" y="880249"/>
            <a:ext cx="9230264" cy="49502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24628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13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r="-263" b="21311"/>
          <a:stretch/>
        </p:blipFill>
        <p:spPr>
          <a:xfrm>
            <a:off x="1449238" y="879895"/>
            <a:ext cx="9308136" cy="49535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43736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14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0226" y="887169"/>
            <a:ext cx="9420046" cy="50253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58444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4239" y="865410"/>
            <a:ext cx="9443522" cy="512718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15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151427" y="2028616"/>
            <a:ext cx="788914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ooper Black" panose="0208090404030B020404" pitchFamily="18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ooper Black" panose="0208090404030B020404" pitchFamily="18" charset="0"/>
              </a:rPr>
              <a:t>L’ingratitude</a:t>
            </a:r>
          </a:p>
        </p:txBody>
      </p:sp>
    </p:spTree>
    <p:extLst>
      <p:ext uri="{BB962C8B-B14F-4D97-AF65-F5344CB8AC3E}">
        <p14:creationId xmlns:p14="http://schemas.microsoft.com/office/powerpoint/2010/main" val="533820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94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Cooper Black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2021-03-09T01:09:02Z</dcterms:created>
  <dcterms:modified xsi:type="dcterms:W3CDTF">2021-06-17T17:01:57Z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