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wOWBfUHX4y06kiHf+C1bQ==" hashData="2Nyb0CfEkJ9eUmqbxqGgXBANyS1fMiDua25o8XB3sVguO/rSqAfeBuwMWVdlru+7kw6eLH8z6PrHuU7m1oiO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N°10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72" t="22138" r="1782" b="23019"/>
          <a:stretch/>
        </p:blipFill>
        <p:spPr>
          <a:xfrm>
            <a:off x="1380227" y="922820"/>
            <a:ext cx="9385540" cy="4961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26" t="22641" r="1530" b="25283"/>
          <a:stretch/>
        </p:blipFill>
        <p:spPr>
          <a:xfrm>
            <a:off x="1449238" y="899115"/>
            <a:ext cx="9247517" cy="4984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025" r="-822" b="23964"/>
          <a:stretch/>
        </p:blipFill>
        <p:spPr>
          <a:xfrm>
            <a:off x="1431986" y="916940"/>
            <a:ext cx="9252832" cy="50241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72" t="24654" r="1530" b="24025"/>
          <a:stretch/>
        </p:blipFill>
        <p:spPr>
          <a:xfrm>
            <a:off x="1417780" y="914400"/>
            <a:ext cx="9296228" cy="49906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79" t="23145" r="1781" b="27548"/>
          <a:stretch/>
        </p:blipFill>
        <p:spPr>
          <a:xfrm>
            <a:off x="1414556" y="914400"/>
            <a:ext cx="9308601" cy="5003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87" t="23648" r="1530" b="25535"/>
          <a:stretch/>
        </p:blipFill>
        <p:spPr>
          <a:xfrm>
            <a:off x="1362974" y="943589"/>
            <a:ext cx="9368285" cy="49732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2021-03-09T01:09:02Z</dcterms:created>
  <dcterms:modified xsi:type="dcterms:W3CDTF">2021-06-17T18:47:46Z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