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60" r:id="rId4"/>
    <p:sldId id="257" r:id="rId5"/>
    <p:sldId id="262" r:id="rId6"/>
    <p:sldId id="259" r:id="rId7"/>
    <p:sldId id="258" r:id="rId8"/>
    <p:sldId id="263" r:id="rId9"/>
    <p:sldId id="264" r:id="rId10"/>
    <p:sldId id="268" r:id="rId11"/>
    <p:sldId id="267" r:id="rId12"/>
    <p:sldId id="266" r:id="rId13"/>
    <p:sldId id="269" r:id="rId14"/>
    <p:sldId id="265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UZKO3hfgE8xIpDYuTKYUg==" hashData="tFOyC3MB5jIcSuRu5W1noKXMO2hvvlN9JntFYLb61C7m6byQBnhcQlrDvEy8hywhRbRx5w7Az2aXB1H6aTMHM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08D8C-5431-486D-AB7F-A7E0156B5E7D}" type="datetimeFigureOut">
              <a:rPr lang="fr-FR" smtClean="0"/>
              <a:t>25/11/2018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E7843D-7935-4CA1-9211-37147BCE9C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846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644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675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120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774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644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8509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046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21577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744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19505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134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0501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52164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1978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7843D-7935-4CA1-9211-37147BCE9C6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65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FEAFD61C-EF76-4406-B554-CC1A79D78AE0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B195E-F36A-403C-B10D-50AC5A42E9D3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A24B6A4-2AF7-47AD-98DF-A3B356453A20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367CA-1CA1-4DDA-948E-F207622398C0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EA4A3-CCCE-43FB-B676-DB3E75937F45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11672-AD1F-4669-9E38-9EFCCEB9F20C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03D2B-A0EA-4D18-94AF-D9F577491ABF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ACD1A-09E6-4E44-B803-3CF5C47ACEC2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7C59-25D8-4B0A-8C30-EE94E2EC7F34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317B-C1E1-437F-94A8-2F1F44923FFD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55F7B8D-4EDD-4277-8830-B1BD6FD2F995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51F2033B-3F31-4AA3-A792-023BDC5B3256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E4B76C1-A29F-4C03-9914-C11A7DB3C82E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95E3B-133D-4206-9267-916C80D6F3E4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EAC26-E8DA-44CF-ABF3-CADD7377418C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BB70E-0273-437A-9DA9-AD8802147032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9B5F9DF0-F8D4-41AC-9161-C7A1201E2EE0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FBF38-9726-49BF-988A-4D27E2B7C9B8}" type="datetime1">
              <a:rPr lang="en-US" smtClean="0"/>
              <a:t>11/25/2018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PPS Lande Novembre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6901"/>
            <a:ext cx="12149986" cy="68688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38425" y="5862039"/>
            <a:ext cx="8004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</a:rPr>
              <a:t>      «  par Lande  »</a:t>
            </a:r>
            <a:endParaRPr lang="fr-FR" sz="5400" b="1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1702" y="808433"/>
            <a:ext cx="1244443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L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es retraités </a:t>
            </a:r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Gilets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jaune ; </a:t>
            </a:r>
            <a:endParaRPr lang="fr-FR" sz="7200" b="1" dirty="0">
              <a:ln>
                <a:solidFill>
                  <a:srgbClr val="FF0000"/>
                </a:solidFill>
              </a:ln>
            </a:endParaRP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  Macron les faits </a:t>
            </a:r>
            <a:r>
              <a:rPr lang="fr-FR" sz="7200" b="1" dirty="0" err="1">
                <a:ln>
                  <a:solidFill>
                    <a:srgbClr val="FF0000"/>
                  </a:solidFill>
                </a:ln>
              </a:rPr>
              <a:t>battres</a:t>
            </a:r>
            <a:endParaRPr lang="fr-FR" sz="7200" b="1" dirty="0">
              <a:ln>
                <a:solidFill>
                  <a:srgbClr val="FF0000"/>
                </a:solidFill>
              </a:ln>
            </a:endParaRP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aucun respect envers les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 anciens  la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honte N° 2….    </a:t>
            </a:r>
          </a:p>
        </p:txBody>
      </p:sp>
    </p:spTree>
    <p:extLst>
      <p:ext uri="{BB962C8B-B14F-4D97-AF65-F5344CB8AC3E}">
        <p14:creationId xmlns:p14="http://schemas.microsoft.com/office/powerpoint/2010/main" val="3654738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9000">
        <p:circle/>
        <p:sndAc>
          <p:stSnd loop="1">
            <p:snd r:embed="rId3" name="BIRDS OF SOUTH ETHIOPIA [J]_001.wav"/>
          </p:stSnd>
        </p:sndAc>
      </p:transition>
    </mc:Choice>
    <mc:Fallback>
      <p:transition spd="slow" advTm="9000">
        <p:circle/>
        <p:sndAc>
          <p:stSnd loop="1">
            <p:snd r:embed="rId3" name="BIRDS OF SOUTH ETHIOPIA [J]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2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28194" y="1393434"/>
            <a:ext cx="9669891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La honte Macron , faire taper les femmes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et les vieillards </a:t>
            </a:r>
            <a:r>
              <a:rPr lang="fr-FR" sz="48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parcequ’ils</a:t>
            </a:r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font parties des 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gilets jaune ? Tout cela est inoffensifs ce qui les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intéressent c’est le pouvoir d’achat qui 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diminue ? Face à tous les prélèvements qu’ont </a:t>
            </a:r>
          </a:p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leurs imposent tout simplement ?  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3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6915" y="702881"/>
            <a:ext cx="9771125" cy="549625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3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85269" y="2967335"/>
            <a:ext cx="7021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72 ans à terre par la police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77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027" y="681390"/>
            <a:ext cx="10752539" cy="534245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4</a:t>
            </a:fld>
            <a:endParaRPr lang="en-US" sz="9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7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612" y="681541"/>
            <a:ext cx="8216153" cy="5474012"/>
          </a:xfrm>
          <a:prstGeom prst="rect">
            <a:avLst/>
          </a:prstGeom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5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62536" y="2967335"/>
            <a:ext cx="56669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Mais , le sang coule ? 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4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7434" y="574302"/>
            <a:ext cx="8996083" cy="562255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6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34297" y="967370"/>
            <a:ext cx="787305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Pourquoi l’avoir mis à terre ? </a:t>
            </a:r>
          </a:p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Obligé de la réanimer ? 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86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7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1046" y="584775"/>
            <a:ext cx="4790956" cy="6273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23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8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9447" y="575998"/>
            <a:ext cx="7597588" cy="570263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830797" y="2967335"/>
            <a:ext cx="45304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oui des retraités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41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9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8729" y="630161"/>
            <a:ext cx="4658803" cy="6227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927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</a:t>
            </a:r>
            <a:r>
              <a:rPr lang="fr-FR" sz="32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comppose</a:t>
            </a:r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10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3191" y="584200"/>
            <a:ext cx="4705350" cy="6273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8741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341" y="748941"/>
            <a:ext cx="9670516" cy="54473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11</a:t>
            </a:fld>
            <a:endParaRPr lang="en-US" sz="9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77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54" y="584775"/>
            <a:ext cx="9623686" cy="53892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12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6665" y="1685857"/>
            <a:ext cx="1062662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Castaner</a:t>
            </a:r>
            <a:r>
              <a:rPr lang="fr-FR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, nos retraités ne sont</a:t>
            </a:r>
          </a:p>
          <a:p>
            <a:pPr algn="ctr"/>
            <a:r>
              <a:rPr lang="fr-FR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 pas des ex voyous comme toi ? </a:t>
            </a:r>
          </a:p>
          <a:p>
            <a:pPr algn="ctr"/>
            <a:r>
              <a:rPr lang="fr-FR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ush Script MT" panose="03060802040406070304" pitchFamily="66" charset="0"/>
              </a:rPr>
              <a:t>Respectes les STP  ?  </a:t>
            </a:r>
            <a:endParaRPr lang="fr-FR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02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13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928" y="694912"/>
            <a:ext cx="9563725" cy="53750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9724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14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4" y="534457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17327" y="5769990"/>
            <a:ext cx="695735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Les retraités nous le </a:t>
            </a:r>
            <a:r>
              <a:rPr lang="fr-FR" sz="32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savont</a:t>
            </a:r>
            <a:r>
              <a:rPr lang="fr-FR" sz="3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déjà ? </a:t>
            </a:r>
            <a:endParaRPr lang="fr-FR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612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47271"/>
            <a:ext cx="12149986" cy="686884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971926" y="0"/>
            <a:ext cx="111780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Je compose pour vous avec ma douce et fidèle amie</a:t>
            </a:r>
            <a:endParaRPr lang="fr-FR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1665" y="3196625"/>
            <a:ext cx="2660508" cy="353341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077200" y="6189622"/>
            <a:ext cx="2910840" cy="374642"/>
          </a:xfrm>
        </p:spPr>
        <p:txBody>
          <a:bodyPr/>
          <a:lstStyle/>
          <a:p>
            <a:fld id="{CD066FD8-6365-490A-9531-9F26970D80DB}" type="datetime1">
              <a:rPr lang="en-US" sz="1800" b="1" smtClean="0"/>
              <a:t>11/25/2018</a:t>
            </a:fld>
            <a:endParaRPr lang="en-US" sz="1800" b="1" dirty="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41702" y="6199139"/>
            <a:ext cx="6400800" cy="365125"/>
          </a:xfrm>
        </p:spPr>
        <p:txBody>
          <a:bodyPr/>
          <a:lstStyle/>
          <a:p>
            <a:r>
              <a:rPr lang="en-US" sz="1600" b="1" dirty="0" smtClean="0"/>
              <a:t>PPS </a:t>
            </a:r>
            <a:r>
              <a:rPr lang="en-US" sz="1600" b="1" dirty="0" err="1" smtClean="0"/>
              <a:t>Lande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Novembre</a:t>
            </a:r>
            <a:r>
              <a:rPr lang="en-US" sz="1600" b="1" dirty="0" smtClean="0"/>
              <a:t> 2018</a:t>
            </a:r>
            <a:endParaRPr lang="en-US" sz="1600" b="1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46583" y="748941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z="3600" b="1" smtClean="0">
                <a:solidFill>
                  <a:schemeClr val="tx1"/>
                </a:solidFill>
              </a:rPr>
              <a:t>15</a:t>
            </a:fld>
            <a:endParaRPr lang="en-US" sz="96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0173" y="5915278"/>
            <a:ext cx="80048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</a:rPr>
              <a:t>      «  par Lande  »</a:t>
            </a:r>
            <a:endParaRPr lang="fr-FR" sz="5400" b="1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7669" y="465773"/>
            <a:ext cx="11963531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 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Les retraités </a:t>
            </a:r>
            <a:r>
              <a:rPr lang="fr-FR" sz="7200" b="1" dirty="0" err="1" smtClean="0">
                <a:ln>
                  <a:solidFill>
                    <a:srgbClr val="FF0000"/>
                  </a:solidFill>
                </a:ln>
              </a:rPr>
              <a:t>Gillets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jaune ; 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Macron les faits </a:t>
            </a:r>
            <a:r>
              <a:rPr lang="fr-FR" sz="7200" b="1" dirty="0" err="1" smtClean="0">
                <a:ln>
                  <a:solidFill>
                    <a:srgbClr val="FF0000"/>
                  </a:solidFill>
                </a:ln>
              </a:rPr>
              <a:t>battres</a:t>
            </a:r>
            <a:endParaRPr lang="fr-FR" sz="7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aucun respect envers les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</a:rPr>
              <a:t> anciens  la honte . </a:t>
            </a:r>
            <a:r>
              <a:rPr lang="fr-FR" sz="4800" b="1" dirty="0"/>
              <a:t>. 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829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raînée de condensation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TM04033937[[fn=Traînée de condensation]]</Template>
  <TotalTime>122</TotalTime>
  <Words>405</Words>
  <Application>Microsoft Office PowerPoint</Application>
  <PresentationFormat>Grand écran</PresentationFormat>
  <Paragraphs>101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Century Gothic</vt:lpstr>
      <vt:lpstr>Traînée de condensation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2018-11-13T17:06:11Z</dcterms:created>
  <dcterms:modified xsi:type="dcterms:W3CDTF">2018-11-25T20:07:17Z</dcterms:modified>
  <cp:contentStatus/>
</cp:coreProperties>
</file>