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7"/>
  </p:notesMasterIdLst>
  <p:sldIdLst>
    <p:sldId id="256" r:id="rId2"/>
    <p:sldId id="261" r:id="rId3"/>
    <p:sldId id="260" r:id="rId4"/>
    <p:sldId id="257" r:id="rId5"/>
    <p:sldId id="262" r:id="rId6"/>
    <p:sldId id="259" r:id="rId7"/>
    <p:sldId id="258" r:id="rId8"/>
    <p:sldId id="263" r:id="rId9"/>
    <p:sldId id="264" r:id="rId10"/>
    <p:sldId id="268" r:id="rId11"/>
    <p:sldId id="267" r:id="rId12"/>
    <p:sldId id="266" r:id="rId13"/>
    <p:sldId id="269" r:id="rId14"/>
    <p:sldId id="265" r:id="rId15"/>
    <p:sldId id="271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4rWQPUR8rgmWv6v3hcUfw==" hashData="Jm3g6SIjq6VXw5p3RAu4QRDJqb0pCw09qjC9bOu0NtwZcu+CYXlVCJ72y5jaZik8L77rWVO896dh/yfuo4kl1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708D8C-5431-486D-AB7F-A7E0156B5E7D}" type="datetimeFigureOut">
              <a:rPr lang="fr-FR" smtClean="0"/>
              <a:t>25/11/2018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E7843D-7935-4CA1-9211-37147BCE9C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846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644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9675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41206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17746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06449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8509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30463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21577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7442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19505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1340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50501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52164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21978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9659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FEAFD61C-EF76-4406-B554-CC1A79D78AE0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B195E-F36A-403C-B10D-50AC5A42E9D3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A24B6A4-2AF7-47AD-98DF-A3B356453A20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367CA-1CA1-4DDA-948E-F207622398C0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EA4A3-CCCE-43FB-B676-DB3E75937F45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11672-AD1F-4669-9E38-9EFCCEB9F20C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03D2B-A0EA-4D18-94AF-D9F577491ABF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ACD1A-09E6-4E44-B803-3CF5C47ACEC2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D7C59-25D8-4B0A-8C30-EE94E2EC7F34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B317B-C1E1-437F-94A8-2F1F44923FFD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55F7B8D-4EDD-4277-8830-B1BD6FD2F995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1-HD-BT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51F2033B-3F31-4AA3-A792-023BDC5B3256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E4B76C1-A29F-4C03-9914-C11A7DB3C82E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95E3B-133D-4206-9267-916C80D6F3E4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EAC26-E8DA-44CF-ABF3-CADD7377418C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BB70E-0273-437A-9DA9-AD8802147032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9B5F9DF0-F8D4-41AC-9161-C7A1201E2EE0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TOP.png"/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5FBF38-9726-49BF-988A-4D27E2B7C9B8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hf hdr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6901"/>
            <a:ext cx="12149986" cy="686884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1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38425" y="5862039"/>
            <a:ext cx="80048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</a:rPr>
              <a:t>      «  par Lande  »</a:t>
            </a:r>
            <a:endParaRPr lang="fr-FR" sz="5400" b="1" dirty="0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9797" y="880831"/>
            <a:ext cx="11742317" cy="52629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>
                <a:ln>
                  <a:solidFill>
                    <a:srgbClr val="FF0000"/>
                  </a:solidFill>
                </a:ln>
              </a:rPr>
              <a:t>L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es retraités </a:t>
            </a:r>
            <a:r>
              <a:rPr lang="fr-FR" sz="7200" b="1" dirty="0">
                <a:ln>
                  <a:solidFill>
                    <a:srgbClr val="FF0000"/>
                  </a:solidFill>
                </a:ln>
              </a:rPr>
              <a:t>Gilets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jaune ; </a:t>
            </a:r>
            <a:endParaRPr lang="fr-FR" sz="7200" b="1" dirty="0">
              <a:ln>
                <a:solidFill>
                  <a:srgbClr val="FF0000"/>
                </a:solidFill>
              </a:ln>
            </a:endParaRPr>
          </a:p>
          <a:p>
            <a:r>
              <a:rPr lang="fr-FR" sz="7200" b="1" dirty="0">
                <a:ln>
                  <a:solidFill>
                    <a:srgbClr val="FF0000"/>
                  </a:solidFill>
                </a:ln>
              </a:rPr>
              <a:t>  Macron les faits </a:t>
            </a:r>
            <a:r>
              <a:rPr lang="fr-FR" sz="7200" b="1" dirty="0" err="1">
                <a:ln>
                  <a:solidFill>
                    <a:srgbClr val="FF0000"/>
                  </a:solidFill>
                </a:ln>
              </a:rPr>
              <a:t>battres</a:t>
            </a:r>
            <a:endParaRPr lang="fr-FR" sz="7200" b="1" dirty="0">
              <a:ln>
                <a:solidFill>
                  <a:srgbClr val="FF0000"/>
                </a:solidFill>
              </a:ln>
            </a:endParaRPr>
          </a:p>
          <a:p>
            <a:r>
              <a:rPr lang="fr-FR" sz="7200" b="1" dirty="0">
                <a:ln>
                  <a:solidFill>
                    <a:srgbClr val="FF0000"/>
                  </a:solidFill>
                </a:ln>
              </a:rPr>
              <a:t>aucun respect envers les</a:t>
            </a:r>
          </a:p>
          <a:p>
            <a:r>
              <a:rPr lang="fr-FR" sz="7200" b="1" dirty="0">
                <a:ln>
                  <a:solidFill>
                    <a:srgbClr val="FF0000"/>
                  </a:solidFill>
                </a:ln>
              </a:rPr>
              <a:t> anciens  la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honte ….    </a:t>
            </a:r>
          </a:p>
          <a:p>
            <a:r>
              <a:rPr lang="fr-FR" sz="4800" b="1" dirty="0" smtClean="0"/>
              <a:t>. 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54738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  <p:sndAc>
          <p:stSnd loop="1">
            <p:snd r:embed="rId3" name="BIRDS OF SOUTH ETHIOPIA [J]_001.wav"/>
          </p:stSnd>
        </p:sndAc>
      </p:transition>
    </mc:Choice>
    <mc:Fallback>
      <p:transition spd="slow" advTm="9000">
        <p:circle/>
        <p:sndAc>
          <p:stSnd loop="1">
            <p:snd r:embed="rId3" name="BIRDS OF SOUTH ETHIOPIA [J]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2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28194" y="1393434"/>
            <a:ext cx="9669891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La honte Macron , faire taper les femmes</a:t>
            </a:r>
          </a:p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et les vieillards </a:t>
            </a:r>
            <a:r>
              <a:rPr lang="fr-FR" sz="48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parcequ’ils</a:t>
            </a:r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font parties des </a:t>
            </a:r>
          </a:p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gilets jaune ? Tout cela est inoffensifs ce qui les</a:t>
            </a:r>
          </a:p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intéressent c’est le pouvoir d’achat qui </a:t>
            </a:r>
          </a:p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diminue ? Face à tous les prélèvements qu’ont </a:t>
            </a:r>
          </a:p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leurs imposent tout simplement ?  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435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3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8485" y="569627"/>
            <a:ext cx="7600013" cy="570000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90777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4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8367" y="584775"/>
            <a:ext cx="7300210" cy="54751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9071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5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4750" y="566737"/>
            <a:ext cx="4762500" cy="5724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967712" y="2967335"/>
            <a:ext cx="62565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Mais , il est </a:t>
            </a:r>
            <a:r>
              <a:rPr lang="fr-FR" sz="54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innoffensif</a:t>
            </a:r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? 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4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6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9016" y="931503"/>
            <a:ext cx="8889167" cy="500015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/>
          <p:cNvSpPr/>
          <p:nvPr/>
        </p:nvSpPr>
        <p:spPr>
          <a:xfrm>
            <a:off x="2334292" y="967370"/>
            <a:ext cx="78730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Et Pourquoi l’avoir mis à terre ? 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868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7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8682" y="652548"/>
            <a:ext cx="8259580" cy="549637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773334" y="3969884"/>
            <a:ext cx="87302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Et cette dame ne porte aucune arme ? 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235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8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3830" y="670547"/>
            <a:ext cx="8619344" cy="552010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172498" y="2967335"/>
            <a:ext cx="78470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Regardez cette violence policière ? 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9412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9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8761" y="639081"/>
            <a:ext cx="8499423" cy="552462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803021" y="2967335"/>
            <a:ext cx="105859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Il en a du chagrin ce pauvre homme retraité ? 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9279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6857" y="748941"/>
            <a:ext cx="10056829" cy="507555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</a:t>
            </a:r>
            <a:r>
              <a:rPr lang="fr-FR" sz="32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comppose</a:t>
            </a:r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10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311162" y="1114066"/>
            <a:ext cx="38924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Et l’on frappe ?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8741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11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7658" y="449790"/>
            <a:ext cx="4759873" cy="63546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8778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354" y="584775"/>
            <a:ext cx="9623686" cy="538926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12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56665" y="1685857"/>
            <a:ext cx="10626627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Castaner</a:t>
            </a:r>
            <a:r>
              <a:rPr lang="fr-FR" sz="8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, nos retraités ne sont</a:t>
            </a:r>
          </a:p>
          <a:p>
            <a:pPr algn="ctr"/>
            <a:r>
              <a:rPr lang="fr-FR" sz="8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pas des ex voyous comme toi ? </a:t>
            </a:r>
          </a:p>
          <a:p>
            <a:pPr algn="ctr"/>
            <a:r>
              <a:rPr lang="fr-FR" sz="8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Respectes les STP  ?  </a:t>
            </a:r>
            <a:endParaRPr lang="fr-FR" sz="8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1029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13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1928" y="694912"/>
            <a:ext cx="9563725" cy="537505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97249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14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4" y="534457"/>
            <a:ext cx="7620000" cy="5715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17327" y="5769990"/>
            <a:ext cx="695735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Les retraités nous le </a:t>
            </a:r>
            <a:r>
              <a:rPr lang="fr-FR" sz="32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savont</a:t>
            </a:r>
            <a:r>
              <a:rPr lang="fr-FR" sz="3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déjà ? </a:t>
            </a:r>
            <a:endParaRPr lang="fr-FR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6126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47271"/>
            <a:ext cx="12149986" cy="686884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15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80173" y="5915278"/>
            <a:ext cx="80048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</a:rPr>
              <a:t>      «  par Lande  »</a:t>
            </a:r>
            <a:endParaRPr lang="fr-FR" sz="5400" b="1" dirty="0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07669" y="465773"/>
            <a:ext cx="11963531" cy="56323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                C’était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Les retraités </a:t>
            </a:r>
            <a:r>
              <a:rPr lang="fr-FR" sz="7200" b="1" dirty="0" err="1" smtClean="0">
                <a:ln>
                  <a:solidFill>
                    <a:srgbClr val="FF0000"/>
                  </a:solidFill>
                </a:ln>
              </a:rPr>
              <a:t>Gillets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 jaune ; </a:t>
            </a:r>
          </a:p>
          <a:p>
            <a:r>
              <a:rPr lang="fr-FR" sz="7200" b="1" dirty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 Macron les faits </a:t>
            </a:r>
            <a:r>
              <a:rPr lang="fr-FR" sz="7200" b="1" dirty="0" err="1" smtClean="0">
                <a:ln>
                  <a:solidFill>
                    <a:srgbClr val="FF0000"/>
                  </a:solidFill>
                </a:ln>
              </a:rPr>
              <a:t>battres</a:t>
            </a:r>
            <a:endParaRPr lang="fr-FR" sz="7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aucun respect envers les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 anciens  la honte . </a:t>
            </a:r>
            <a:r>
              <a:rPr lang="fr-FR" sz="4800" b="1" dirty="0"/>
              <a:t>. 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48294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Traînée de condensation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01D17D"/>
      </a:accent1>
      <a:accent2>
        <a:srgbClr val="84C72A"/>
      </a:accent2>
      <a:accent3>
        <a:srgbClr val="E1D126"/>
      </a:accent3>
      <a:accent4>
        <a:srgbClr val="E29932"/>
      </a:accent4>
      <a:accent5>
        <a:srgbClr val="E56526"/>
      </a:accent5>
      <a:accent6>
        <a:srgbClr val="D63731"/>
      </a:accent6>
      <a:hlink>
        <a:srgbClr val="35FA7F"/>
      </a:hlink>
      <a:folHlink>
        <a:srgbClr val="BAFC85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2B2A868B-6BC2-4B3E-98B9-1258F41035DE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TM04033937[[fn=Traînée de condensation]]</Template>
  <TotalTime>107</TotalTime>
  <Words>414</Words>
  <Application>Microsoft Office PowerPoint</Application>
  <PresentationFormat>Grand écran</PresentationFormat>
  <Paragraphs>103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Century Gothic</vt:lpstr>
      <vt:lpstr>Traînée de condensation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2018-11-13T17:06:11Z</dcterms:created>
  <dcterms:modified xsi:type="dcterms:W3CDTF">2018-11-25T20:06:16Z</dcterms:modified>
  <cp:contentStatus/>
</cp:coreProperties>
</file>