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1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uZAoCluV8O85jacdrYUkw==" hashData="dxxfmXpbrBCTGJH900cxFdz/8wDFXHvqcnLfW4jehvYSC0AtK90cRvBjaydrO7tSzN2kuwTmTwZP+3BOIYXrh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86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25F5A7-D694-4E52-A0D4-8CD9AB75B4CA}" type="datetimeFigureOut">
              <a:rPr lang="fr-FR" smtClean="0"/>
              <a:t>04/01/2021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5E15F9-4CDD-493A-BDE4-1B517104BA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16219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E15F9-4CDD-493A-BDE4-1B517104BAC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93537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E15F9-4CDD-493A-BDE4-1B517104BAC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5509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E15F9-4CDD-493A-BDE4-1B517104BAC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49101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E15F9-4CDD-493A-BDE4-1B517104BAC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37663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E15F9-4CDD-493A-BDE4-1B517104BAC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37573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E15F9-4CDD-493A-BDE4-1B517104BAC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19762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E15F9-4CDD-493A-BDE4-1B517104BAC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66957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E15F9-4CDD-493A-BDE4-1B517104BAC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77553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E15F9-4CDD-493A-BDE4-1B517104BAC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33368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E15F9-4CDD-493A-BDE4-1B517104BAC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90985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E15F9-4CDD-493A-BDE4-1B517104BAC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97077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E15F9-4CDD-493A-BDE4-1B517104BAC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93103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E15F9-4CDD-493A-BDE4-1B517104BAC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26450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E15F9-4CDD-493A-BDE4-1B517104BAC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48254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E15F9-4CDD-493A-BDE4-1B517104BAC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132445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E15F9-4CDD-493A-BDE4-1B517104BAC1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776708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E15F9-4CDD-493A-BDE4-1B517104BAC1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77967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1A937-13C4-4FEA-81C7-E658E50B5D28}" type="datetime1">
              <a:rPr lang="fr-FR" smtClean="0"/>
              <a:t>04/01/2021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900E-0C99-4133-820A-BC604D2BCCF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5274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DFF42-48AB-4933-BA01-52DB660417FD}" type="datetime1">
              <a:rPr lang="fr-FR" smtClean="0"/>
              <a:t>04/01/2021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900E-0C99-4133-820A-BC604D2BCCF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9569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5A3D5-A00D-4822-BB5B-4730DC2FA7BE}" type="datetime1">
              <a:rPr lang="fr-FR" smtClean="0"/>
              <a:t>04/01/2021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900E-0C99-4133-820A-BC604D2BCCF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960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18AC8-2F84-4F73-AE8C-6CCD1E280599}" type="datetime1">
              <a:rPr lang="fr-FR" smtClean="0"/>
              <a:t>04/01/2021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900E-0C99-4133-820A-BC604D2BCCF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0764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74227-5763-47B2-AE1F-606667FF0818}" type="datetime1">
              <a:rPr lang="fr-FR" smtClean="0"/>
              <a:t>04/01/2021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900E-0C99-4133-820A-BC604D2BCCF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6291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219C2-550C-47C8-8538-6575A30544B0}" type="datetime1">
              <a:rPr lang="fr-FR" smtClean="0"/>
              <a:t>04/01/2021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900E-0C99-4133-820A-BC604D2BCCF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8200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FE42C-9B3D-45A9-9F4B-11443FBD0A9D}" type="datetime1">
              <a:rPr lang="fr-FR" smtClean="0"/>
              <a:t>04/01/2021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900E-0C99-4133-820A-BC604D2BCCF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2909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3BFE8-CCC1-4CCF-9FB7-AB5D2CBD4E64}" type="datetime1">
              <a:rPr lang="fr-FR" smtClean="0"/>
              <a:t>04/01/2021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900E-0C99-4133-820A-BC604D2BCCF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9379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76665-4EFD-4081-97FF-83B7C6B7D85D}" type="datetime1">
              <a:rPr lang="fr-FR" smtClean="0"/>
              <a:t>04/01/2021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900E-0C99-4133-820A-BC604D2BCCF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5451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4FFCF-6C23-4F5C-A312-45ED964F4F56}" type="datetime1">
              <a:rPr lang="fr-FR" smtClean="0"/>
              <a:t>04/01/2021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900E-0C99-4133-820A-BC604D2BCCF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744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A19A3-A612-4192-8A15-0FF9D1B0A396}" type="datetime1">
              <a:rPr lang="fr-FR" smtClean="0"/>
              <a:t>04/01/2021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900E-0C99-4133-820A-BC604D2BCCF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8616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A60BA6-C052-48E7-9745-F30A5FB48B67}" type="datetime1">
              <a:rPr lang="fr-FR" smtClean="0"/>
              <a:t>04/01/2021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5A900E-0C99-4133-820A-BC604D2BCCF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5800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rgbClr val="FF0000"/>
            </a:gs>
            <a:gs pos="18000">
              <a:schemeClr val="tx1">
                <a:lumMod val="75000"/>
                <a:lumOff val="25000"/>
              </a:schemeClr>
            </a:gs>
            <a:gs pos="68000">
              <a:schemeClr val="tx1"/>
            </a:gs>
            <a:gs pos="100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927860" y="525780"/>
            <a:ext cx="8336280" cy="5806440"/>
          </a:xfrm>
          <a:prstGeom prst="ellipse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rgbClr val="FF0000"/>
                </a:gs>
                <a:gs pos="73000">
                  <a:srgbClr val="FFC000"/>
                </a:gs>
                <a:gs pos="87000">
                  <a:schemeClr val="bg1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/>
          <a:srcRect t="59867" r="628"/>
          <a:stretch/>
        </p:blipFill>
        <p:spPr>
          <a:xfrm>
            <a:off x="2815267" y="1554480"/>
            <a:ext cx="6534792" cy="37338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8552A-8AFB-43FA-ACC7-B74276A7BA48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900E-0C99-4133-820A-BC604D2BCCF9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 rot="16200000">
            <a:off x="3950074" y="-350464"/>
            <a:ext cx="4401389" cy="727233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ircle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Les plus belles photos de mariage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228903" y="5181957"/>
            <a:ext cx="17075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N°2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2127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  <p:sndAc>
          <p:stSnd loop="1">
            <p:snd r:embed="rId3" name="jairo - ave maria en castellano.wav"/>
          </p:stSnd>
        </p:sndAc>
      </p:transition>
    </mc:Choice>
    <mc:Fallback>
      <p:transition spd="slow" advTm="9000">
        <p:wedge/>
        <p:sndAc>
          <p:stSnd loop="1">
            <p:snd r:embed="rId3" name="jairo - ave maria en castellan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rgbClr val="FF0000"/>
            </a:gs>
            <a:gs pos="18000">
              <a:schemeClr val="tx1">
                <a:lumMod val="75000"/>
                <a:lumOff val="25000"/>
              </a:schemeClr>
            </a:gs>
            <a:gs pos="68000">
              <a:schemeClr val="tx1"/>
            </a:gs>
            <a:gs pos="100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927860" y="525780"/>
            <a:ext cx="8336280" cy="5806440"/>
          </a:xfrm>
          <a:prstGeom prst="ellipse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rgbClr val="FF0000"/>
                </a:gs>
                <a:gs pos="73000">
                  <a:srgbClr val="FFC000"/>
                </a:gs>
                <a:gs pos="87000">
                  <a:schemeClr val="bg1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8552A-8AFB-43FA-ACC7-B74276A7BA48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900E-0C99-4133-820A-BC604D2BCCF9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2212" y="1408823"/>
            <a:ext cx="6037501" cy="40204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5688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rgbClr val="FF0000"/>
            </a:gs>
            <a:gs pos="18000">
              <a:schemeClr val="tx1">
                <a:lumMod val="75000"/>
                <a:lumOff val="25000"/>
              </a:schemeClr>
            </a:gs>
            <a:gs pos="68000">
              <a:schemeClr val="tx1"/>
            </a:gs>
            <a:gs pos="100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927860" y="525780"/>
            <a:ext cx="8336280" cy="5806440"/>
          </a:xfrm>
          <a:prstGeom prst="ellipse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rgbClr val="FF0000"/>
                </a:gs>
                <a:gs pos="73000">
                  <a:srgbClr val="FFC000"/>
                </a:gs>
                <a:gs pos="87000">
                  <a:schemeClr val="bg1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8552A-8AFB-43FA-ACC7-B74276A7BA48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900E-0C99-4133-820A-BC604D2BCCF9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908" b="15208"/>
          <a:stretch/>
        </p:blipFill>
        <p:spPr>
          <a:xfrm>
            <a:off x="4170215" y="960948"/>
            <a:ext cx="3851569" cy="49361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05421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rgbClr val="FF0000"/>
            </a:gs>
            <a:gs pos="18000">
              <a:schemeClr val="tx1">
                <a:lumMod val="75000"/>
                <a:lumOff val="25000"/>
              </a:schemeClr>
            </a:gs>
            <a:gs pos="68000">
              <a:schemeClr val="tx1"/>
            </a:gs>
            <a:gs pos="100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927860" y="525780"/>
            <a:ext cx="8336280" cy="5806440"/>
          </a:xfrm>
          <a:prstGeom prst="ellipse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rgbClr val="FF0000"/>
                </a:gs>
                <a:gs pos="73000">
                  <a:srgbClr val="FFC000"/>
                </a:gs>
                <a:gs pos="87000">
                  <a:schemeClr val="bg1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8552A-8AFB-43FA-ACC7-B74276A7BA48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900E-0C99-4133-820A-BC604D2BCCF9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1399" y="1148715"/>
            <a:ext cx="5029201" cy="45605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4332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rgbClr val="FF0000"/>
            </a:gs>
            <a:gs pos="18000">
              <a:schemeClr val="tx1">
                <a:lumMod val="75000"/>
                <a:lumOff val="25000"/>
              </a:schemeClr>
            </a:gs>
            <a:gs pos="68000">
              <a:schemeClr val="tx1"/>
            </a:gs>
            <a:gs pos="100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927860" y="525780"/>
            <a:ext cx="8336280" cy="5806440"/>
          </a:xfrm>
          <a:prstGeom prst="ellipse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rgbClr val="FF0000"/>
                </a:gs>
                <a:gs pos="73000">
                  <a:srgbClr val="FFC000"/>
                </a:gs>
                <a:gs pos="87000">
                  <a:schemeClr val="bg1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8552A-8AFB-43FA-ACC7-B74276A7BA48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900E-0C99-4133-820A-BC604D2BCCF9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108" b="19167"/>
          <a:stretch/>
        </p:blipFill>
        <p:spPr>
          <a:xfrm>
            <a:off x="3543960" y="1185862"/>
            <a:ext cx="5066640" cy="44862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1309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rgbClr val="FF0000"/>
            </a:gs>
            <a:gs pos="18000">
              <a:schemeClr val="tx1">
                <a:lumMod val="75000"/>
                <a:lumOff val="25000"/>
              </a:schemeClr>
            </a:gs>
            <a:gs pos="68000">
              <a:schemeClr val="tx1"/>
            </a:gs>
            <a:gs pos="100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927860" y="525780"/>
            <a:ext cx="8336280" cy="5806440"/>
          </a:xfrm>
          <a:prstGeom prst="ellipse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rgbClr val="FF0000"/>
                </a:gs>
                <a:gs pos="73000">
                  <a:srgbClr val="FFC000"/>
                </a:gs>
                <a:gs pos="87000">
                  <a:schemeClr val="bg1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8552A-8AFB-43FA-ACC7-B74276A7BA48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900E-0C99-4133-820A-BC604D2BCCF9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4490" y="1428750"/>
            <a:ext cx="6040180" cy="40290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775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rgbClr val="FF0000"/>
            </a:gs>
            <a:gs pos="18000">
              <a:schemeClr val="tx1">
                <a:lumMod val="75000"/>
                <a:lumOff val="25000"/>
              </a:schemeClr>
            </a:gs>
            <a:gs pos="68000">
              <a:schemeClr val="tx1"/>
            </a:gs>
            <a:gs pos="100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927860" y="525780"/>
            <a:ext cx="8336280" cy="5806440"/>
          </a:xfrm>
          <a:prstGeom prst="ellipse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rgbClr val="FF0000"/>
                </a:gs>
                <a:gs pos="73000">
                  <a:srgbClr val="FFC000"/>
                </a:gs>
                <a:gs pos="87000">
                  <a:schemeClr val="bg1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8552A-8AFB-43FA-ACC7-B74276A7BA48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900E-0C99-4133-820A-BC604D2BCCF9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4092" y="1412270"/>
            <a:ext cx="6085621" cy="40455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7564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rgbClr val="FF0000"/>
            </a:gs>
            <a:gs pos="18000">
              <a:schemeClr val="tx1">
                <a:lumMod val="75000"/>
                <a:lumOff val="25000"/>
              </a:schemeClr>
            </a:gs>
            <a:gs pos="68000">
              <a:schemeClr val="tx1"/>
            </a:gs>
            <a:gs pos="100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927860" y="525780"/>
            <a:ext cx="8336280" cy="5806440"/>
          </a:xfrm>
          <a:prstGeom prst="ellipse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rgbClr val="FF0000"/>
                </a:gs>
                <a:gs pos="73000">
                  <a:srgbClr val="FFC000"/>
                </a:gs>
                <a:gs pos="87000">
                  <a:schemeClr val="bg1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8552A-8AFB-43FA-ACC7-B74276A7BA48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900E-0C99-4133-820A-BC604D2BCCF9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5966" t="12947" r="16704" b="11414"/>
          <a:stretch/>
        </p:blipFill>
        <p:spPr>
          <a:xfrm>
            <a:off x="3274219" y="1314450"/>
            <a:ext cx="5643562" cy="42291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3593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rgbClr val="FF0000"/>
            </a:gs>
            <a:gs pos="18000">
              <a:schemeClr val="tx1">
                <a:lumMod val="75000"/>
                <a:lumOff val="25000"/>
              </a:schemeClr>
            </a:gs>
            <a:gs pos="68000">
              <a:schemeClr val="tx1"/>
            </a:gs>
            <a:gs pos="100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927860" y="525780"/>
            <a:ext cx="8336280" cy="5806440"/>
          </a:xfrm>
          <a:prstGeom prst="ellipse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rgbClr val="FF0000"/>
                </a:gs>
                <a:gs pos="73000">
                  <a:srgbClr val="FFC000"/>
                </a:gs>
                <a:gs pos="87000">
                  <a:schemeClr val="bg1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8552A-8AFB-43FA-ACC7-B74276A7BA48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900E-0C99-4133-820A-BC604D2BCCF9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8746" y="1405375"/>
            <a:ext cx="6010967" cy="40095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37386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rgbClr val="FF0000"/>
            </a:gs>
            <a:gs pos="18000">
              <a:schemeClr val="tx1">
                <a:lumMod val="75000"/>
                <a:lumOff val="25000"/>
              </a:schemeClr>
            </a:gs>
            <a:gs pos="68000">
              <a:schemeClr val="tx1"/>
            </a:gs>
            <a:gs pos="100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927860" y="525780"/>
            <a:ext cx="8336280" cy="5806440"/>
          </a:xfrm>
          <a:prstGeom prst="ellipse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rgbClr val="FF0000"/>
                </a:gs>
                <a:gs pos="73000">
                  <a:srgbClr val="FFC000"/>
                </a:gs>
                <a:gs pos="87000">
                  <a:schemeClr val="bg1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8552A-8AFB-43FA-ACC7-B74276A7BA48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900E-0C99-4133-820A-BC604D2BCCF9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8371" t="31041" r="16667"/>
          <a:stretch/>
        </p:blipFill>
        <p:spPr>
          <a:xfrm>
            <a:off x="3729038" y="1071563"/>
            <a:ext cx="4900612" cy="47291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56940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rgbClr val="FF0000"/>
            </a:gs>
            <a:gs pos="18000">
              <a:schemeClr val="tx1">
                <a:lumMod val="75000"/>
                <a:lumOff val="25000"/>
              </a:schemeClr>
            </a:gs>
            <a:gs pos="68000">
              <a:schemeClr val="tx1"/>
            </a:gs>
            <a:gs pos="100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927860" y="525780"/>
            <a:ext cx="8336280" cy="5806440"/>
          </a:xfrm>
          <a:prstGeom prst="ellipse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rgbClr val="FF0000"/>
                </a:gs>
                <a:gs pos="73000">
                  <a:srgbClr val="FFC000"/>
                </a:gs>
                <a:gs pos="87000">
                  <a:schemeClr val="bg1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8552A-8AFB-43FA-ACC7-B74276A7BA48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900E-0C99-4133-820A-BC604D2BCCF9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7328" y="1414907"/>
            <a:ext cx="6018097" cy="40143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12142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rgbClr val="FF0000"/>
            </a:gs>
            <a:gs pos="18000">
              <a:schemeClr val="tx1">
                <a:lumMod val="75000"/>
                <a:lumOff val="25000"/>
              </a:schemeClr>
            </a:gs>
            <a:gs pos="68000">
              <a:schemeClr val="tx1"/>
            </a:gs>
            <a:gs pos="100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927860" y="525780"/>
            <a:ext cx="8336280" cy="5806440"/>
          </a:xfrm>
          <a:prstGeom prst="ellipse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rgbClr val="FF0000"/>
                </a:gs>
                <a:gs pos="73000">
                  <a:srgbClr val="FFC000"/>
                </a:gs>
                <a:gs pos="87000">
                  <a:schemeClr val="bg1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8552A-8AFB-43FA-ACC7-B74276A7BA48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900E-0C99-4133-820A-BC604D2BCCF9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1416" y="1385888"/>
            <a:ext cx="6031642" cy="4057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92872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rgbClr val="FF0000"/>
            </a:gs>
            <a:gs pos="18000">
              <a:schemeClr val="tx1">
                <a:lumMod val="75000"/>
                <a:lumOff val="25000"/>
              </a:schemeClr>
            </a:gs>
            <a:gs pos="68000">
              <a:schemeClr val="tx1"/>
            </a:gs>
            <a:gs pos="100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927860" y="525780"/>
            <a:ext cx="8336280" cy="5806440"/>
          </a:xfrm>
          <a:prstGeom prst="ellipse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rgbClr val="FF0000"/>
                </a:gs>
                <a:gs pos="73000">
                  <a:srgbClr val="FFC000"/>
                </a:gs>
                <a:gs pos="87000">
                  <a:schemeClr val="bg1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8552A-8AFB-43FA-ACC7-B74276A7BA48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900E-0C99-4133-820A-BC604D2BCCF9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5908" y="1433967"/>
            <a:ext cx="6010942" cy="40095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21625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rgbClr val="FF0000"/>
            </a:gs>
            <a:gs pos="18000">
              <a:schemeClr val="tx1">
                <a:lumMod val="75000"/>
                <a:lumOff val="25000"/>
              </a:schemeClr>
            </a:gs>
            <a:gs pos="68000">
              <a:schemeClr val="tx1"/>
            </a:gs>
            <a:gs pos="100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927860" y="525780"/>
            <a:ext cx="8336280" cy="5806440"/>
          </a:xfrm>
          <a:prstGeom prst="ellipse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rgbClr val="FF0000"/>
                </a:gs>
                <a:gs pos="73000">
                  <a:srgbClr val="FFC000"/>
                </a:gs>
                <a:gs pos="87000">
                  <a:schemeClr val="bg1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8552A-8AFB-43FA-ACC7-B74276A7BA48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900E-0C99-4133-820A-BC604D2BCCF9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2216" t="22301" r="12613" b="21449"/>
          <a:stretch/>
        </p:blipFill>
        <p:spPr>
          <a:xfrm>
            <a:off x="2809608" y="1500188"/>
            <a:ext cx="6691580" cy="400584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491683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rgbClr val="FF0000"/>
            </a:gs>
            <a:gs pos="18000">
              <a:schemeClr val="tx1">
                <a:lumMod val="75000"/>
                <a:lumOff val="25000"/>
              </a:schemeClr>
            </a:gs>
            <a:gs pos="68000">
              <a:schemeClr val="tx1"/>
            </a:gs>
            <a:gs pos="100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927860" y="525780"/>
            <a:ext cx="8336280" cy="5806440"/>
          </a:xfrm>
          <a:prstGeom prst="ellipse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rgbClr val="FF0000"/>
                </a:gs>
                <a:gs pos="73000">
                  <a:srgbClr val="FFC000"/>
                </a:gs>
                <a:gs pos="87000">
                  <a:schemeClr val="bg1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8552A-8AFB-43FA-ACC7-B74276A7BA48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900E-0C99-4133-820A-BC604D2BCCF9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1479" y="1411507"/>
            <a:ext cx="6049042" cy="40349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32024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rgbClr val="FF0000"/>
            </a:gs>
            <a:gs pos="18000">
              <a:schemeClr val="tx1">
                <a:lumMod val="75000"/>
                <a:lumOff val="25000"/>
              </a:schemeClr>
            </a:gs>
            <a:gs pos="68000">
              <a:schemeClr val="tx1"/>
            </a:gs>
            <a:gs pos="100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927860" y="525780"/>
            <a:ext cx="8336280" cy="5806440"/>
          </a:xfrm>
          <a:prstGeom prst="ellipse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rgbClr val="FF0000"/>
                </a:gs>
                <a:gs pos="73000">
                  <a:srgbClr val="FFC000"/>
                </a:gs>
                <a:gs pos="87000">
                  <a:schemeClr val="bg1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8552A-8AFB-43FA-ACC7-B74276A7BA48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900E-0C99-4133-820A-BC604D2BCCF9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4492" y="1433967"/>
            <a:ext cx="6032358" cy="40238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95517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rgbClr val="FF0000"/>
            </a:gs>
            <a:gs pos="18000">
              <a:schemeClr val="tx1">
                <a:lumMod val="75000"/>
                <a:lumOff val="25000"/>
              </a:schemeClr>
            </a:gs>
            <a:gs pos="68000">
              <a:schemeClr val="tx1"/>
            </a:gs>
            <a:gs pos="100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927860" y="525780"/>
            <a:ext cx="8336280" cy="5806440"/>
          </a:xfrm>
          <a:prstGeom prst="ellipse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rgbClr val="FF0000"/>
                </a:gs>
                <a:gs pos="73000">
                  <a:srgbClr val="FFC000"/>
                </a:gs>
                <a:gs pos="87000">
                  <a:schemeClr val="bg1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t="59867" r="628"/>
          <a:stretch/>
        </p:blipFill>
        <p:spPr>
          <a:xfrm>
            <a:off x="2815267" y="1554480"/>
            <a:ext cx="6534792" cy="37338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8552A-8AFB-43FA-ACC7-B74276A7BA48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900E-0C99-4133-820A-BC604D2BCCF9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 rot="16200000">
            <a:off x="3935787" y="-307600"/>
            <a:ext cx="4472825" cy="725804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ircle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Les plus belles photos de mariage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35505" y="351533"/>
            <a:ext cx="26356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825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116</Words>
  <Application>Microsoft Office PowerPoint</Application>
  <PresentationFormat>Grand écran</PresentationFormat>
  <Paragraphs>72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2021-01-04T08:38:15Z</dcterms:created>
  <dcterms:modified xsi:type="dcterms:W3CDTF">2021-01-04T09:17:23Z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