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D73pgiDvlGnAe+D8dzQ5g==" hashData="4mPalT9n61te1eFu4lpO8tOoj8ib+EUgop8B1yPq1nhEnNt3kosBrgXFQX36xWa3D3vmHVjo0P6Og5sqlZ3kX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25F5A7-D694-4E52-A0D4-8CD9AB75B4CA}" type="datetimeFigureOut">
              <a:rPr lang="fr-FR" smtClean="0"/>
              <a:t>04/01/2021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5E15F9-4CDD-493A-BDE4-1B517104BA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621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93537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5509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49101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7663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7573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9762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6957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7553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3336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90985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97077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103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6450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8254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13244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5E15F9-4CDD-493A-BDE4-1B517104BAC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796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1A937-13C4-4FEA-81C7-E658E50B5D28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274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DFF42-48AB-4933-BA01-52DB660417FD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6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5A3D5-A00D-4822-BB5B-4730DC2FA7BE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960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18AC8-2F84-4F73-AE8C-6CCD1E280599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764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74227-5763-47B2-AE1F-606667FF0818}" type="datetime1">
              <a:rPr lang="fr-FR" smtClean="0"/>
              <a:t>04/01/2021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6291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219C2-550C-47C8-8538-6575A30544B0}" type="datetime1">
              <a:rPr lang="fr-FR" smtClean="0"/>
              <a:t>04/01/2021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8200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FE42C-9B3D-45A9-9F4B-11443FBD0A9D}" type="datetime1">
              <a:rPr lang="fr-FR" smtClean="0"/>
              <a:t>04/01/2021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2909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3BFE8-CCC1-4CCF-9FB7-AB5D2CBD4E64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379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76665-4EFD-4081-97FF-83B7C6B7D85D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451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4FFCF-6C23-4F5C-A312-45ED964F4F56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4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A19A3-A612-4192-8A15-0FF9D1B0A396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8616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60BA6-C052-48E7-9745-F30A5FB48B67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A900E-0C99-4133-820A-BC604D2BCC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5800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/>
          <a:srcRect t="59867" r="628"/>
          <a:stretch/>
        </p:blipFill>
        <p:spPr>
          <a:xfrm>
            <a:off x="2815267" y="1554480"/>
            <a:ext cx="6534792" cy="37338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 rot="16200000">
            <a:off x="3759635" y="296544"/>
            <a:ext cx="4672729" cy="624967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plus belles photos de mariage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16267" y="5181957"/>
            <a:ext cx="15327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127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  <p:sndAc>
          <p:stSnd loop="1">
            <p:snd r:embed="rId3" name="jairo - ave maria en castellano.wav"/>
          </p:stSnd>
        </p:sndAc>
      </p:transition>
    </mc:Choice>
    <mc:Fallback>
      <p:transition spd="slow" advTm="9000">
        <p:wedge/>
        <p:sndAc>
          <p:stSnd loop="1">
            <p:snd r:embed="rId3" name="jairo - ave maria en castell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2326" y="1432083"/>
            <a:ext cx="5987348" cy="39938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688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80" y="1452994"/>
            <a:ext cx="5455920" cy="4042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05421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5886" y="1456841"/>
            <a:ext cx="5926673" cy="39533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332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3720" y="1416177"/>
            <a:ext cx="6019800" cy="40154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309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200" y="1450050"/>
            <a:ext cx="5943600" cy="39578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7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8480" y="1406011"/>
            <a:ext cx="6050280" cy="40358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564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3720" y="1416177"/>
            <a:ext cx="6019800" cy="40154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3593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0192" y="1406011"/>
            <a:ext cx="6048567" cy="40346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7386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200" y="1412903"/>
            <a:ext cx="6004560" cy="40735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6940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0192" y="1406011"/>
            <a:ext cx="6048567" cy="40346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2142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2760" y="1439175"/>
            <a:ext cx="6156960" cy="39600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2872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3720" y="1385679"/>
            <a:ext cx="6065520" cy="40459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162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3720" y="1395845"/>
            <a:ext cx="6050280" cy="40358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1683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8528" y="1478280"/>
            <a:ext cx="6174941" cy="39014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2024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FF0000"/>
            </a:gs>
            <a:gs pos="18000">
              <a:schemeClr val="tx1">
                <a:lumMod val="75000"/>
                <a:lumOff val="25000"/>
              </a:schemeClr>
            </a:gs>
            <a:gs pos="68000">
              <a:schemeClr val="tx1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927860" y="525780"/>
            <a:ext cx="8336280" cy="5806440"/>
          </a:xfrm>
          <a:prstGeom prst="ellipse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rgbClr val="FF0000"/>
                </a:gs>
                <a:gs pos="73000">
                  <a:srgbClr val="FFC000"/>
                </a:gs>
                <a:gs pos="87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59867" r="628"/>
          <a:stretch/>
        </p:blipFill>
        <p:spPr>
          <a:xfrm>
            <a:off x="2815267" y="1554480"/>
            <a:ext cx="6534792" cy="37338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8552A-8AFB-43FA-ACC7-B74276A7BA48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900E-0C99-4133-820A-BC604D2BCCF9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 rot="16200000">
            <a:off x="3759635" y="296544"/>
            <a:ext cx="4672729" cy="624967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plus belles photos de mariage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35505" y="351533"/>
            <a:ext cx="26356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25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110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2021-01-04T08:38:15Z</dcterms:created>
  <dcterms:modified xsi:type="dcterms:W3CDTF">2021-01-04T08:59:13Z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