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  <p:sldId id="269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QlNIS6crZO04i2yHCFN9w==" hashData="1j9EDchTc0GBjAEJ3j0tH8+13a8l+xAu6q7zTpNxRlp/+bg+pQK5R8cOr7L0P0o4g+Y36HoWWsVGGELIRilWR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49DF58-00AF-4F28-9173-64D835FA5A74}" type="datetimeFigureOut">
              <a:rPr lang="fr-FR" smtClean="0"/>
              <a:t>29/07/2020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32EBB3-42F1-45DB-A986-5B18E8897D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4525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2EBB3-42F1-45DB-A986-5B18E8897DB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6104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2EBB3-42F1-45DB-A986-5B18E8897DB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71236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2EBB3-42F1-45DB-A986-5B18E8897DB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197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2EBB3-42F1-45DB-A986-5B18E8897DB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3531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2EBB3-42F1-45DB-A986-5B18E8897DB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87096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2EBB3-42F1-45DB-A986-5B18E8897DB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478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2EBB3-42F1-45DB-A986-5B18E8897DB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51860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2EBB3-42F1-45DB-A986-5B18E8897DB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09389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2EBB3-42F1-45DB-A986-5B18E8897DB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3953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2EBB3-42F1-45DB-A986-5B18E8897DB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71052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2EBB3-42F1-45DB-A986-5B18E8897DB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47080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2EBB3-42F1-45DB-A986-5B18E8897DB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78162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2EBB3-42F1-45DB-A986-5B18E8897DB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04375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2EBB3-42F1-45DB-A986-5B18E8897DB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87673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95035-7DC8-45D1-BB88-3445CD79A71F}" type="datetime1">
              <a:rPr lang="fr-FR" smtClean="0"/>
              <a:t>29/07/2020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41E4E-DE9F-4D58-AE46-10B884444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2839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5630-3F25-4FCF-ABA6-7ED74A4A4EE3}" type="datetime1">
              <a:rPr lang="fr-FR" smtClean="0"/>
              <a:t>29/07/2020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41E4E-DE9F-4D58-AE46-10B884444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230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D8743-7951-4CEF-B18C-1383FBD601DA}" type="datetime1">
              <a:rPr lang="fr-FR" smtClean="0"/>
              <a:t>29/07/2020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41E4E-DE9F-4D58-AE46-10B884444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2120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A9CF2-DEDA-46F5-BF9D-DD1A8E667F1C}" type="datetime1">
              <a:rPr lang="fr-FR" smtClean="0"/>
              <a:t>29/07/2020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41E4E-DE9F-4D58-AE46-10B884444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3097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F2E85-5901-4D20-91D0-37DF4783A21D}" type="datetime1">
              <a:rPr lang="fr-FR" smtClean="0"/>
              <a:t>29/07/2020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41E4E-DE9F-4D58-AE46-10B884444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9425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8CA02-39DD-4550-B7B2-94998AB7D3FE}" type="datetime1">
              <a:rPr lang="fr-FR" smtClean="0"/>
              <a:t>29/07/2020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41E4E-DE9F-4D58-AE46-10B884444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6226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77B9E-120B-4E8C-BE43-393D9B50E0A0}" type="datetime1">
              <a:rPr lang="fr-FR" smtClean="0"/>
              <a:t>29/07/2020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41E4E-DE9F-4D58-AE46-10B884444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2428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43EFD-3B9C-4084-A456-3FC5B4B7EE81}" type="datetime1">
              <a:rPr lang="fr-FR" smtClean="0"/>
              <a:t>29/07/2020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41E4E-DE9F-4D58-AE46-10B884444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455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707CA-BDD3-4DC0-AF04-3FA220311FDB}" type="datetime1">
              <a:rPr lang="fr-FR" smtClean="0"/>
              <a:t>29/07/2020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41E4E-DE9F-4D58-AE46-10B884444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3524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69497-95D4-4169-9697-8144B6F1E4F6}" type="datetime1">
              <a:rPr lang="fr-FR" smtClean="0"/>
              <a:t>29/07/2020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41E4E-DE9F-4D58-AE46-10B884444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7615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3CA98-FDB4-46AA-A0A5-4241A569446D}" type="datetime1">
              <a:rPr lang="fr-FR" smtClean="0"/>
              <a:t>29/07/2020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41E4E-DE9F-4D58-AE46-10B884444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9129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3ADBD7-5DA9-42B9-8497-53E18816F621}" type="datetime1">
              <a:rPr lang="fr-FR" smtClean="0"/>
              <a:t>29/07/2020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741E4E-DE9F-4D58-AE46-10B884444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32171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chemeClr val="accent1">
                <a:lumMod val="5000"/>
                <a:lumOff val="95000"/>
              </a:schemeClr>
            </a:gs>
            <a:gs pos="56000">
              <a:schemeClr val="accent6">
                <a:lumMod val="60000"/>
                <a:lumOff val="40000"/>
              </a:schemeClr>
            </a:gs>
            <a:gs pos="74000">
              <a:schemeClr val="accent6">
                <a:lumMod val="75000"/>
              </a:schemeClr>
            </a:gs>
            <a:gs pos="8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7364" y="706582"/>
            <a:ext cx="10744200" cy="5465618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6">
                    <a:lumMod val="40000"/>
                    <a:lumOff val="60000"/>
                  </a:schemeClr>
                </a:gs>
                <a:gs pos="89000">
                  <a:srgbClr val="FFC000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7364" y="685800"/>
            <a:ext cx="10744200" cy="5486400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9000">
                  <a:schemeClr val="accent1">
                    <a:lumMod val="45000"/>
                    <a:lumOff val="55000"/>
                  </a:schemeClr>
                </a:gs>
                <a:gs pos="83000">
                  <a:schemeClr val="accent2">
                    <a:lumMod val="60000"/>
                    <a:lumOff val="4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77636" y="6356348"/>
            <a:ext cx="2743200" cy="365125"/>
          </a:xfrm>
        </p:spPr>
        <p:txBody>
          <a:bodyPr/>
          <a:lstStyle/>
          <a:p>
            <a:fld id="{A434446C-62A2-41CE-8EBE-B7CDB7E17DDA}" type="datetime1">
              <a:rPr lang="fr-FR" sz="1600" b="1" smtClean="0">
                <a:solidFill>
                  <a:srgbClr val="C00000"/>
                </a:solidFill>
              </a:rPr>
              <a:t>29/07/2020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7637" y="1239982"/>
            <a:ext cx="9824660" cy="4468091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C00000"/>
                </a:solidFill>
              </a:rPr>
              <a:t>PPS   Lande   2020</a:t>
            </a:r>
            <a:endParaRPr lang="fr-FR" sz="2000" b="1" dirty="0">
              <a:solidFill>
                <a:srgbClr val="C0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E0741E4E-DE9F-4D58-AE46-10B88444431E}" type="slidenum">
              <a:rPr lang="fr-FR" sz="1600" b="1" smtClean="0">
                <a:solidFill>
                  <a:srgbClr val="C00000"/>
                </a:solidFill>
              </a:rPr>
              <a:t>1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7368" y="2098965"/>
            <a:ext cx="5335577" cy="359178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2433357" y="1472606"/>
            <a:ext cx="7313220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Les plus beaux</a:t>
            </a:r>
          </a:p>
          <a:p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endroits au monde ! </a:t>
            </a:r>
            <a:endParaRPr lang="fr-FR" sz="4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2355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  <p:sndAc>
          <p:stSnd loop="1">
            <p:snd r:embed="rId3" name="Andre Rieu The last rose.wav"/>
          </p:stSnd>
        </p:sndAc>
      </p:transition>
    </mc:Choice>
    <mc:Fallback>
      <p:transition spd="slow" advTm="14000">
        <p:fade/>
        <p:sndAc>
          <p:stSnd loop="1">
            <p:snd r:embed="rId3" name="Andre Rieu The last ro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chemeClr val="accent1">
                <a:lumMod val="5000"/>
                <a:lumOff val="95000"/>
              </a:schemeClr>
            </a:gs>
            <a:gs pos="56000">
              <a:schemeClr val="accent6">
                <a:lumMod val="60000"/>
                <a:lumOff val="40000"/>
              </a:schemeClr>
            </a:gs>
            <a:gs pos="74000">
              <a:schemeClr val="accent6">
                <a:lumMod val="75000"/>
              </a:schemeClr>
            </a:gs>
            <a:gs pos="8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7364" y="706582"/>
            <a:ext cx="10744200" cy="5465618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6">
                    <a:lumMod val="40000"/>
                    <a:lumOff val="60000"/>
                  </a:schemeClr>
                </a:gs>
                <a:gs pos="89000">
                  <a:srgbClr val="FFC000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7364" y="685800"/>
            <a:ext cx="10744200" cy="5486400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9000">
                  <a:schemeClr val="accent1">
                    <a:lumMod val="45000"/>
                    <a:lumOff val="55000"/>
                  </a:schemeClr>
                </a:gs>
                <a:gs pos="83000">
                  <a:schemeClr val="accent2">
                    <a:lumMod val="60000"/>
                    <a:lumOff val="4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77636" y="6356348"/>
            <a:ext cx="2743200" cy="365125"/>
          </a:xfrm>
        </p:spPr>
        <p:txBody>
          <a:bodyPr/>
          <a:lstStyle/>
          <a:p>
            <a:fld id="{A434446C-62A2-41CE-8EBE-B7CDB7E17DDA}" type="datetime1">
              <a:rPr lang="fr-FR" sz="1600" b="1" smtClean="0">
                <a:solidFill>
                  <a:srgbClr val="C00000"/>
                </a:solidFill>
              </a:rPr>
              <a:t>29/07/2020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C00000"/>
                </a:solidFill>
              </a:rPr>
              <a:t>PPS   Lande   2020</a:t>
            </a:r>
            <a:endParaRPr lang="fr-FR" sz="2000" b="1" dirty="0">
              <a:solidFill>
                <a:srgbClr val="C0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E0741E4E-DE9F-4D58-AE46-10B88444431E}" type="slidenum">
              <a:rPr lang="fr-FR" sz="1600" b="1" smtClean="0">
                <a:solidFill>
                  <a:srgbClr val="C00000"/>
                </a:solidFill>
              </a:rPr>
              <a:t>2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4206" y="1211574"/>
            <a:ext cx="6740013" cy="44905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29028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chemeClr val="accent1">
                <a:lumMod val="5000"/>
                <a:lumOff val="95000"/>
              </a:schemeClr>
            </a:gs>
            <a:gs pos="56000">
              <a:schemeClr val="accent6">
                <a:lumMod val="60000"/>
                <a:lumOff val="40000"/>
              </a:schemeClr>
            </a:gs>
            <a:gs pos="74000">
              <a:schemeClr val="accent6">
                <a:lumMod val="75000"/>
              </a:schemeClr>
            </a:gs>
            <a:gs pos="8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7364" y="706582"/>
            <a:ext cx="10744200" cy="5465618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6">
                    <a:lumMod val="40000"/>
                    <a:lumOff val="60000"/>
                  </a:schemeClr>
                </a:gs>
                <a:gs pos="89000">
                  <a:srgbClr val="FFC000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7364" y="685800"/>
            <a:ext cx="10744200" cy="5486400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9000">
                  <a:schemeClr val="accent1">
                    <a:lumMod val="45000"/>
                    <a:lumOff val="55000"/>
                  </a:schemeClr>
                </a:gs>
                <a:gs pos="83000">
                  <a:schemeClr val="accent2">
                    <a:lumMod val="60000"/>
                    <a:lumOff val="4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77636" y="6356348"/>
            <a:ext cx="2743200" cy="365125"/>
          </a:xfrm>
        </p:spPr>
        <p:txBody>
          <a:bodyPr/>
          <a:lstStyle/>
          <a:p>
            <a:fld id="{A434446C-62A2-41CE-8EBE-B7CDB7E17DDA}" type="datetime1">
              <a:rPr lang="fr-FR" sz="1600" b="1" smtClean="0">
                <a:solidFill>
                  <a:srgbClr val="C00000"/>
                </a:solidFill>
              </a:rPr>
              <a:t>29/07/2020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C00000"/>
                </a:solidFill>
              </a:rPr>
              <a:t>PPS   Lande   2020</a:t>
            </a:r>
            <a:endParaRPr lang="fr-FR" sz="2000" b="1" dirty="0">
              <a:solidFill>
                <a:srgbClr val="C0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E0741E4E-DE9F-4D58-AE46-10B88444431E}" type="slidenum">
              <a:rPr lang="fr-FR" sz="1600" b="1" smtClean="0">
                <a:solidFill>
                  <a:srgbClr val="C00000"/>
                </a:solidFill>
              </a:rPr>
              <a:t>3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4264" y="1206328"/>
            <a:ext cx="7123471" cy="446612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549236" y="1206327"/>
            <a:ext cx="7239482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 Temples d’Angkor, le paradis 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Hindou sur Terre (Cambodge)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2041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chemeClr val="accent1">
                <a:lumMod val="5000"/>
                <a:lumOff val="95000"/>
              </a:schemeClr>
            </a:gs>
            <a:gs pos="56000">
              <a:schemeClr val="accent6">
                <a:lumMod val="60000"/>
                <a:lumOff val="40000"/>
              </a:schemeClr>
            </a:gs>
            <a:gs pos="74000">
              <a:schemeClr val="accent6">
                <a:lumMod val="75000"/>
              </a:schemeClr>
            </a:gs>
            <a:gs pos="8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7364" y="706582"/>
            <a:ext cx="10744200" cy="5465618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6">
                    <a:lumMod val="40000"/>
                    <a:lumOff val="60000"/>
                  </a:schemeClr>
                </a:gs>
                <a:gs pos="89000">
                  <a:srgbClr val="FFC000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7364" y="685800"/>
            <a:ext cx="10744200" cy="5486400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9000">
                  <a:schemeClr val="accent1">
                    <a:lumMod val="45000"/>
                    <a:lumOff val="55000"/>
                  </a:schemeClr>
                </a:gs>
                <a:gs pos="83000">
                  <a:schemeClr val="accent2">
                    <a:lumMod val="60000"/>
                    <a:lumOff val="4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77636" y="6356348"/>
            <a:ext cx="2743200" cy="365125"/>
          </a:xfrm>
        </p:spPr>
        <p:txBody>
          <a:bodyPr/>
          <a:lstStyle/>
          <a:p>
            <a:fld id="{A434446C-62A2-41CE-8EBE-B7CDB7E17DDA}" type="datetime1">
              <a:rPr lang="fr-FR" sz="1600" b="1" smtClean="0">
                <a:solidFill>
                  <a:srgbClr val="C00000"/>
                </a:solidFill>
              </a:rPr>
              <a:t>29/07/2020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C00000"/>
                </a:solidFill>
              </a:rPr>
              <a:t>PPS   Lande   2020</a:t>
            </a:r>
            <a:endParaRPr lang="fr-FR" sz="2000" b="1" dirty="0">
              <a:solidFill>
                <a:srgbClr val="C0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E0741E4E-DE9F-4D58-AE46-10B88444431E}" type="slidenum">
              <a:rPr lang="fr-FR" sz="1600" b="1" smtClean="0">
                <a:solidFill>
                  <a:srgbClr val="C00000"/>
                </a:solidFill>
              </a:rPr>
              <a:t>4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3497" y="1224116"/>
            <a:ext cx="6757947" cy="449825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965702" y="1224115"/>
            <a:ext cx="8260595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Grande Barrière de corail,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un eldorado sous-marin (Australie)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782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chemeClr val="accent1">
                <a:lumMod val="5000"/>
                <a:lumOff val="95000"/>
              </a:schemeClr>
            </a:gs>
            <a:gs pos="56000">
              <a:schemeClr val="accent6">
                <a:lumMod val="60000"/>
                <a:lumOff val="40000"/>
              </a:schemeClr>
            </a:gs>
            <a:gs pos="74000">
              <a:schemeClr val="accent6">
                <a:lumMod val="75000"/>
              </a:schemeClr>
            </a:gs>
            <a:gs pos="8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7364" y="706582"/>
            <a:ext cx="10744200" cy="5465618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6">
                    <a:lumMod val="40000"/>
                    <a:lumOff val="60000"/>
                  </a:schemeClr>
                </a:gs>
                <a:gs pos="89000">
                  <a:srgbClr val="FFC000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7364" y="685800"/>
            <a:ext cx="10744200" cy="5486400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9000">
                  <a:schemeClr val="accent1">
                    <a:lumMod val="45000"/>
                    <a:lumOff val="55000"/>
                  </a:schemeClr>
                </a:gs>
                <a:gs pos="83000">
                  <a:schemeClr val="accent2">
                    <a:lumMod val="60000"/>
                    <a:lumOff val="4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77636" y="6356348"/>
            <a:ext cx="2743200" cy="365125"/>
          </a:xfrm>
        </p:spPr>
        <p:txBody>
          <a:bodyPr/>
          <a:lstStyle/>
          <a:p>
            <a:fld id="{A434446C-62A2-41CE-8EBE-B7CDB7E17DDA}" type="datetime1">
              <a:rPr lang="fr-FR" sz="1600" b="1" smtClean="0">
                <a:solidFill>
                  <a:srgbClr val="C00000"/>
                </a:solidFill>
              </a:rPr>
              <a:t>29/07/2020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C00000"/>
                </a:solidFill>
              </a:rPr>
              <a:t>PPS   Lande   2020</a:t>
            </a:r>
            <a:endParaRPr lang="fr-FR" sz="2000" b="1" dirty="0">
              <a:solidFill>
                <a:srgbClr val="C0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E0741E4E-DE9F-4D58-AE46-10B88444431E}" type="slidenum">
              <a:rPr lang="fr-FR" sz="1600" b="1" smtClean="0">
                <a:solidFill>
                  <a:srgbClr val="C00000"/>
                </a:solidFill>
              </a:rPr>
              <a:t>5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9411" y="1215978"/>
            <a:ext cx="6723529" cy="448585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883207" y="1215977"/>
            <a:ext cx="83359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Machu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2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Picchu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l’énigme inca (Pérou)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2853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chemeClr val="accent1">
                <a:lumMod val="5000"/>
                <a:lumOff val="95000"/>
              </a:schemeClr>
            </a:gs>
            <a:gs pos="56000">
              <a:schemeClr val="accent6">
                <a:lumMod val="60000"/>
                <a:lumOff val="40000"/>
              </a:schemeClr>
            </a:gs>
            <a:gs pos="74000">
              <a:schemeClr val="accent6">
                <a:lumMod val="75000"/>
              </a:schemeClr>
            </a:gs>
            <a:gs pos="8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7364" y="706582"/>
            <a:ext cx="10744200" cy="5465618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6">
                    <a:lumMod val="40000"/>
                    <a:lumOff val="60000"/>
                  </a:schemeClr>
                </a:gs>
                <a:gs pos="89000">
                  <a:srgbClr val="FFC000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7364" y="685800"/>
            <a:ext cx="10744200" cy="5486400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9000">
                  <a:schemeClr val="accent1">
                    <a:lumMod val="45000"/>
                    <a:lumOff val="55000"/>
                  </a:schemeClr>
                </a:gs>
                <a:gs pos="83000">
                  <a:schemeClr val="accent2">
                    <a:lumMod val="60000"/>
                    <a:lumOff val="4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77636" y="6356348"/>
            <a:ext cx="2743200" cy="365125"/>
          </a:xfrm>
        </p:spPr>
        <p:txBody>
          <a:bodyPr/>
          <a:lstStyle/>
          <a:p>
            <a:fld id="{A434446C-62A2-41CE-8EBE-B7CDB7E17DDA}" type="datetime1">
              <a:rPr lang="fr-FR" sz="1600" b="1" smtClean="0">
                <a:solidFill>
                  <a:srgbClr val="C00000"/>
                </a:solidFill>
              </a:rPr>
              <a:t>29/07/2020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C00000"/>
                </a:solidFill>
              </a:rPr>
              <a:t>PPS   Lande   2020</a:t>
            </a:r>
            <a:endParaRPr lang="fr-FR" sz="2000" b="1" dirty="0">
              <a:solidFill>
                <a:srgbClr val="C0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E0741E4E-DE9F-4D58-AE46-10B88444431E}" type="slidenum">
              <a:rPr lang="fr-FR" sz="1600" b="1" smtClean="0">
                <a:solidFill>
                  <a:srgbClr val="C00000"/>
                </a:solidFill>
              </a:rPr>
              <a:t>6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7512" y="1181587"/>
            <a:ext cx="6736976" cy="449482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000441" y="1181586"/>
            <a:ext cx="6191118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Grande Muraille de Chine,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muraille impériale (Chine)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7685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chemeClr val="accent1">
                <a:lumMod val="5000"/>
                <a:lumOff val="95000"/>
              </a:schemeClr>
            </a:gs>
            <a:gs pos="56000">
              <a:schemeClr val="accent6">
                <a:lumMod val="60000"/>
                <a:lumOff val="40000"/>
              </a:schemeClr>
            </a:gs>
            <a:gs pos="74000">
              <a:schemeClr val="accent6">
                <a:lumMod val="75000"/>
              </a:schemeClr>
            </a:gs>
            <a:gs pos="8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7364" y="706582"/>
            <a:ext cx="10744200" cy="5465618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6">
                    <a:lumMod val="40000"/>
                    <a:lumOff val="60000"/>
                  </a:schemeClr>
                </a:gs>
                <a:gs pos="89000">
                  <a:srgbClr val="FFC000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7364" y="685800"/>
            <a:ext cx="10744200" cy="5486400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9000">
                  <a:schemeClr val="accent1">
                    <a:lumMod val="45000"/>
                    <a:lumOff val="55000"/>
                  </a:schemeClr>
                </a:gs>
                <a:gs pos="83000">
                  <a:schemeClr val="accent2">
                    <a:lumMod val="60000"/>
                    <a:lumOff val="4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77636" y="6356348"/>
            <a:ext cx="2743200" cy="365125"/>
          </a:xfrm>
        </p:spPr>
        <p:txBody>
          <a:bodyPr/>
          <a:lstStyle/>
          <a:p>
            <a:fld id="{A434446C-62A2-41CE-8EBE-B7CDB7E17DDA}" type="datetime1">
              <a:rPr lang="fr-FR" sz="1600" b="1" smtClean="0">
                <a:solidFill>
                  <a:srgbClr val="C00000"/>
                </a:solidFill>
              </a:rPr>
              <a:t>29/07/2020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C00000"/>
                </a:solidFill>
              </a:rPr>
              <a:t>PPS   Lande   2020</a:t>
            </a:r>
            <a:endParaRPr lang="fr-FR" sz="2000" b="1" dirty="0">
              <a:solidFill>
                <a:srgbClr val="C0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E0741E4E-DE9F-4D58-AE46-10B88444431E}" type="slidenum">
              <a:rPr lang="fr-FR" sz="1600" b="1" smtClean="0">
                <a:solidFill>
                  <a:srgbClr val="C00000"/>
                </a:solidFill>
              </a:rPr>
              <a:t>7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2071" y="1214717"/>
            <a:ext cx="4518212" cy="451821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065890" y="1214716"/>
            <a:ext cx="806022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Taj Mahal, la perle Moghole (Inde)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6676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chemeClr val="accent1">
                <a:lumMod val="5000"/>
                <a:lumOff val="95000"/>
              </a:schemeClr>
            </a:gs>
            <a:gs pos="56000">
              <a:schemeClr val="accent6">
                <a:lumMod val="60000"/>
                <a:lumOff val="40000"/>
              </a:schemeClr>
            </a:gs>
            <a:gs pos="74000">
              <a:schemeClr val="accent6">
                <a:lumMod val="75000"/>
              </a:schemeClr>
            </a:gs>
            <a:gs pos="8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7364" y="706582"/>
            <a:ext cx="10744200" cy="5465618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6">
                    <a:lumMod val="40000"/>
                    <a:lumOff val="60000"/>
                  </a:schemeClr>
                </a:gs>
                <a:gs pos="89000">
                  <a:srgbClr val="FFC000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7364" y="685800"/>
            <a:ext cx="10744200" cy="5486400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9000">
                  <a:schemeClr val="accent1">
                    <a:lumMod val="45000"/>
                    <a:lumOff val="55000"/>
                  </a:schemeClr>
                </a:gs>
                <a:gs pos="83000">
                  <a:schemeClr val="accent2">
                    <a:lumMod val="60000"/>
                    <a:lumOff val="4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77636" y="6356348"/>
            <a:ext cx="2743200" cy="365125"/>
          </a:xfrm>
        </p:spPr>
        <p:txBody>
          <a:bodyPr/>
          <a:lstStyle/>
          <a:p>
            <a:fld id="{A434446C-62A2-41CE-8EBE-B7CDB7E17DDA}" type="datetime1">
              <a:rPr lang="fr-FR" sz="1600" b="1" smtClean="0">
                <a:solidFill>
                  <a:srgbClr val="C00000"/>
                </a:solidFill>
              </a:rPr>
              <a:t>29/07/2020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C00000"/>
                </a:solidFill>
              </a:rPr>
              <a:t>PPS   Lande   2020</a:t>
            </a:r>
            <a:endParaRPr lang="fr-FR" sz="2000" b="1" dirty="0">
              <a:solidFill>
                <a:srgbClr val="C0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E0741E4E-DE9F-4D58-AE46-10B88444431E}" type="slidenum">
              <a:rPr lang="fr-FR" sz="1600" b="1" smtClean="0">
                <a:solidFill>
                  <a:srgbClr val="C00000"/>
                </a:solidFill>
              </a:rPr>
              <a:t>8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0" y="1207006"/>
            <a:ext cx="6683188" cy="445894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342464" y="1207005"/>
            <a:ext cx="948465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Grand Canyon National Park, un spectacle naturel d’exception (États-Unis) 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4907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chemeClr val="accent1">
                <a:lumMod val="5000"/>
                <a:lumOff val="95000"/>
              </a:schemeClr>
            </a:gs>
            <a:gs pos="56000">
              <a:schemeClr val="accent6">
                <a:lumMod val="60000"/>
                <a:lumOff val="40000"/>
              </a:schemeClr>
            </a:gs>
            <a:gs pos="74000">
              <a:schemeClr val="accent6">
                <a:lumMod val="75000"/>
              </a:schemeClr>
            </a:gs>
            <a:gs pos="8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7364" y="706582"/>
            <a:ext cx="10744200" cy="5465618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6">
                    <a:lumMod val="40000"/>
                    <a:lumOff val="60000"/>
                  </a:schemeClr>
                </a:gs>
                <a:gs pos="89000">
                  <a:srgbClr val="FFC000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7364" y="685800"/>
            <a:ext cx="10744200" cy="5486400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9000">
                  <a:schemeClr val="accent1">
                    <a:lumMod val="45000"/>
                    <a:lumOff val="55000"/>
                  </a:schemeClr>
                </a:gs>
                <a:gs pos="83000">
                  <a:schemeClr val="accent2">
                    <a:lumMod val="60000"/>
                    <a:lumOff val="4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77636" y="6356348"/>
            <a:ext cx="2743200" cy="365125"/>
          </a:xfrm>
        </p:spPr>
        <p:txBody>
          <a:bodyPr/>
          <a:lstStyle/>
          <a:p>
            <a:fld id="{A434446C-62A2-41CE-8EBE-B7CDB7E17DDA}" type="datetime1">
              <a:rPr lang="fr-FR" sz="1600" b="1" smtClean="0">
                <a:solidFill>
                  <a:srgbClr val="C00000"/>
                </a:solidFill>
              </a:rPr>
              <a:t>29/07/2020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C00000"/>
                </a:solidFill>
              </a:rPr>
              <a:t>PPS   Lande   2020</a:t>
            </a:r>
            <a:endParaRPr lang="fr-FR" sz="2000" b="1" dirty="0">
              <a:solidFill>
                <a:srgbClr val="C0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E0741E4E-DE9F-4D58-AE46-10B88444431E}" type="slidenum">
              <a:rPr lang="fr-FR" sz="1600" b="1" smtClean="0">
                <a:solidFill>
                  <a:srgbClr val="C00000"/>
                </a:solidFill>
              </a:rPr>
              <a:t>9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0435" y="1190680"/>
            <a:ext cx="6548718" cy="449201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752777" y="1190679"/>
            <a:ext cx="6686446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Colisée, théâtre des cruautés</a:t>
            </a:r>
          </a:p>
          <a:p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Romaines (Italie)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4236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chemeClr val="accent1">
                <a:lumMod val="5000"/>
                <a:lumOff val="95000"/>
              </a:schemeClr>
            </a:gs>
            <a:gs pos="56000">
              <a:schemeClr val="accent6">
                <a:lumMod val="60000"/>
                <a:lumOff val="40000"/>
              </a:schemeClr>
            </a:gs>
            <a:gs pos="74000">
              <a:schemeClr val="accent6">
                <a:lumMod val="75000"/>
              </a:schemeClr>
            </a:gs>
            <a:gs pos="8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7364" y="706582"/>
            <a:ext cx="10744200" cy="5465618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6">
                    <a:lumMod val="40000"/>
                    <a:lumOff val="60000"/>
                  </a:schemeClr>
                </a:gs>
                <a:gs pos="89000">
                  <a:srgbClr val="FFC000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7364" y="685800"/>
            <a:ext cx="10744200" cy="5486400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9000">
                  <a:schemeClr val="accent1">
                    <a:lumMod val="45000"/>
                    <a:lumOff val="55000"/>
                  </a:schemeClr>
                </a:gs>
                <a:gs pos="83000">
                  <a:schemeClr val="accent2">
                    <a:lumMod val="60000"/>
                    <a:lumOff val="4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77636" y="6356348"/>
            <a:ext cx="2743200" cy="365125"/>
          </a:xfrm>
        </p:spPr>
        <p:txBody>
          <a:bodyPr/>
          <a:lstStyle/>
          <a:p>
            <a:fld id="{A434446C-62A2-41CE-8EBE-B7CDB7E17DDA}" type="datetime1">
              <a:rPr lang="fr-FR" sz="1600" b="1" smtClean="0">
                <a:solidFill>
                  <a:srgbClr val="C00000"/>
                </a:solidFill>
              </a:rPr>
              <a:t>29/07/2020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C00000"/>
                </a:solidFill>
              </a:rPr>
              <a:t>PPS   Lande   2020</a:t>
            </a:r>
            <a:endParaRPr lang="fr-FR" sz="2000" b="1" dirty="0">
              <a:solidFill>
                <a:srgbClr val="C0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E0741E4E-DE9F-4D58-AE46-10B88444431E}" type="slidenum">
              <a:rPr lang="fr-FR" sz="1600" b="1" smtClean="0">
                <a:solidFill>
                  <a:srgbClr val="C00000"/>
                </a:solidFill>
              </a:rPr>
              <a:t>10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5065" y="1223890"/>
            <a:ext cx="6686019" cy="446082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802997" y="1223889"/>
            <a:ext cx="8586005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Chutes d’</a:t>
            </a:r>
            <a:r>
              <a:rPr lang="fr-FR" sz="32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Iguazú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fracas des cascades</a:t>
            </a:r>
          </a:p>
          <a:p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(Argentine - Brésil)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109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chemeClr val="accent1">
                <a:lumMod val="5000"/>
                <a:lumOff val="95000"/>
              </a:schemeClr>
            </a:gs>
            <a:gs pos="56000">
              <a:schemeClr val="accent6">
                <a:lumMod val="60000"/>
                <a:lumOff val="40000"/>
              </a:schemeClr>
            </a:gs>
            <a:gs pos="74000">
              <a:schemeClr val="accent6">
                <a:lumMod val="75000"/>
              </a:schemeClr>
            </a:gs>
            <a:gs pos="8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7364" y="706582"/>
            <a:ext cx="10744200" cy="5465618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6">
                    <a:lumMod val="40000"/>
                    <a:lumOff val="60000"/>
                  </a:schemeClr>
                </a:gs>
                <a:gs pos="89000">
                  <a:srgbClr val="FFC000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7364" y="685800"/>
            <a:ext cx="10744200" cy="5486400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9000">
                  <a:schemeClr val="accent1">
                    <a:lumMod val="45000"/>
                    <a:lumOff val="55000"/>
                  </a:schemeClr>
                </a:gs>
                <a:gs pos="83000">
                  <a:schemeClr val="accent2">
                    <a:lumMod val="60000"/>
                    <a:lumOff val="4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77636" y="6356348"/>
            <a:ext cx="2743200" cy="365125"/>
          </a:xfrm>
        </p:spPr>
        <p:txBody>
          <a:bodyPr/>
          <a:lstStyle/>
          <a:p>
            <a:fld id="{A434446C-62A2-41CE-8EBE-B7CDB7E17DDA}" type="datetime1">
              <a:rPr lang="fr-FR" sz="1600" b="1" smtClean="0">
                <a:solidFill>
                  <a:srgbClr val="C00000"/>
                </a:solidFill>
              </a:rPr>
              <a:t>29/07/2020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C00000"/>
                </a:solidFill>
              </a:rPr>
              <a:t>PPS   Lande   2020</a:t>
            </a:r>
            <a:endParaRPr lang="fr-FR" sz="2000" b="1" dirty="0">
              <a:solidFill>
                <a:srgbClr val="C0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E0741E4E-DE9F-4D58-AE46-10B88444431E}" type="slidenum">
              <a:rPr lang="fr-FR" sz="1600" b="1" smtClean="0">
                <a:solidFill>
                  <a:srgbClr val="C00000"/>
                </a:solidFill>
              </a:rPr>
              <a:t>11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0451" y="1210235"/>
            <a:ext cx="6691407" cy="446442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997879" y="1210234"/>
            <a:ext cx="8236550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L’Alhambra, le chef-d’œuvre maure</a:t>
            </a:r>
          </a:p>
          <a:p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de l’Espagne (Espagne)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726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chemeClr val="accent1">
                <a:lumMod val="5000"/>
                <a:lumOff val="95000"/>
              </a:schemeClr>
            </a:gs>
            <a:gs pos="56000">
              <a:schemeClr val="accent6">
                <a:lumMod val="60000"/>
                <a:lumOff val="40000"/>
              </a:schemeClr>
            </a:gs>
            <a:gs pos="74000">
              <a:schemeClr val="accent6">
                <a:lumMod val="75000"/>
              </a:schemeClr>
            </a:gs>
            <a:gs pos="8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7364" y="706582"/>
            <a:ext cx="10744200" cy="5465618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6">
                    <a:lumMod val="40000"/>
                    <a:lumOff val="60000"/>
                  </a:schemeClr>
                </a:gs>
                <a:gs pos="89000">
                  <a:srgbClr val="FFC000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7364" y="685800"/>
            <a:ext cx="10744200" cy="5486400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9000">
                  <a:schemeClr val="accent1">
                    <a:lumMod val="45000"/>
                    <a:lumOff val="55000"/>
                  </a:schemeClr>
                </a:gs>
                <a:gs pos="83000">
                  <a:schemeClr val="accent2">
                    <a:lumMod val="60000"/>
                    <a:lumOff val="4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77636" y="6356348"/>
            <a:ext cx="2743200" cy="365125"/>
          </a:xfrm>
        </p:spPr>
        <p:txBody>
          <a:bodyPr/>
          <a:lstStyle/>
          <a:p>
            <a:fld id="{A434446C-62A2-41CE-8EBE-B7CDB7E17DDA}" type="datetime1">
              <a:rPr lang="fr-FR" sz="1600" b="1" smtClean="0">
                <a:solidFill>
                  <a:srgbClr val="C00000"/>
                </a:solidFill>
              </a:rPr>
              <a:t>29/07/2020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C00000"/>
                </a:solidFill>
              </a:rPr>
              <a:t>PPS   Lande   2020</a:t>
            </a:r>
            <a:endParaRPr lang="fr-FR" sz="2000" b="1" dirty="0">
              <a:solidFill>
                <a:srgbClr val="C0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E0741E4E-DE9F-4D58-AE46-10B88444431E}" type="slidenum">
              <a:rPr lang="fr-FR" sz="1600" b="1" smtClean="0">
                <a:solidFill>
                  <a:srgbClr val="C00000"/>
                </a:solidFill>
              </a:rPr>
              <a:t>12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9831" y="1209822"/>
            <a:ext cx="6705051" cy="447352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441223" y="1209821"/>
            <a:ext cx="9235220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Sainte-Sophie, la fusion  des croyances</a:t>
            </a:r>
          </a:p>
          <a:p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    (Turquie)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1118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chemeClr val="accent1">
                <a:lumMod val="5000"/>
                <a:lumOff val="95000"/>
              </a:schemeClr>
            </a:gs>
            <a:gs pos="56000">
              <a:schemeClr val="accent6">
                <a:lumMod val="60000"/>
                <a:lumOff val="40000"/>
              </a:schemeClr>
            </a:gs>
            <a:gs pos="74000">
              <a:schemeClr val="accent6">
                <a:lumMod val="75000"/>
              </a:schemeClr>
            </a:gs>
            <a:gs pos="8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7364" y="706582"/>
            <a:ext cx="10744200" cy="5465618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6">
                    <a:lumMod val="40000"/>
                    <a:lumOff val="60000"/>
                  </a:schemeClr>
                </a:gs>
                <a:gs pos="89000">
                  <a:srgbClr val="FFC000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7364" y="685800"/>
            <a:ext cx="10744200" cy="5486400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9000">
                  <a:schemeClr val="accent1">
                    <a:lumMod val="45000"/>
                    <a:lumOff val="55000"/>
                  </a:schemeClr>
                </a:gs>
                <a:gs pos="83000">
                  <a:schemeClr val="accent2">
                    <a:lumMod val="60000"/>
                    <a:lumOff val="4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77636" y="6356348"/>
            <a:ext cx="2743200" cy="365125"/>
          </a:xfrm>
        </p:spPr>
        <p:txBody>
          <a:bodyPr/>
          <a:lstStyle/>
          <a:p>
            <a:fld id="{A434446C-62A2-41CE-8EBE-B7CDB7E17DDA}" type="datetime1">
              <a:rPr lang="fr-FR" sz="1600" b="1" smtClean="0">
                <a:solidFill>
                  <a:srgbClr val="C00000"/>
                </a:solidFill>
              </a:rPr>
              <a:t>29/07/2020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C00000"/>
                </a:solidFill>
              </a:rPr>
              <a:t>PPS   Lande   2020</a:t>
            </a:r>
            <a:endParaRPr lang="fr-FR" sz="2000" b="1" dirty="0">
              <a:solidFill>
                <a:srgbClr val="C0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E0741E4E-DE9F-4D58-AE46-10B88444431E}" type="slidenum">
              <a:rPr lang="fr-FR" sz="1600" b="1" smtClean="0">
                <a:solidFill>
                  <a:srgbClr val="C00000"/>
                </a:solidFill>
              </a:rPr>
              <a:t>13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0997" y="1202280"/>
            <a:ext cx="6738426" cy="448779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716983" y="1202279"/>
            <a:ext cx="47580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Bruges En Belgique 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5899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chemeClr val="accent1">
                <a:lumMod val="5000"/>
                <a:lumOff val="95000"/>
              </a:schemeClr>
            </a:gs>
            <a:gs pos="56000">
              <a:schemeClr val="accent6">
                <a:lumMod val="60000"/>
                <a:lumOff val="40000"/>
              </a:schemeClr>
            </a:gs>
            <a:gs pos="74000">
              <a:schemeClr val="accent6">
                <a:lumMod val="75000"/>
              </a:schemeClr>
            </a:gs>
            <a:gs pos="8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7364" y="706582"/>
            <a:ext cx="10744200" cy="5465618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6">
                    <a:lumMod val="40000"/>
                    <a:lumOff val="60000"/>
                  </a:schemeClr>
                </a:gs>
                <a:gs pos="89000">
                  <a:srgbClr val="FFC000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7364" y="685800"/>
            <a:ext cx="10744200" cy="5486400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9000">
                  <a:schemeClr val="accent1">
                    <a:lumMod val="45000"/>
                    <a:lumOff val="55000"/>
                  </a:schemeClr>
                </a:gs>
                <a:gs pos="83000">
                  <a:schemeClr val="accent2">
                    <a:lumMod val="60000"/>
                    <a:lumOff val="4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77636" y="6356348"/>
            <a:ext cx="2743200" cy="365125"/>
          </a:xfrm>
        </p:spPr>
        <p:txBody>
          <a:bodyPr/>
          <a:lstStyle/>
          <a:p>
            <a:fld id="{A434446C-62A2-41CE-8EBE-B7CDB7E17DDA}" type="datetime1">
              <a:rPr lang="fr-FR" sz="1600" b="1" smtClean="0">
                <a:solidFill>
                  <a:srgbClr val="C00000"/>
                </a:solidFill>
              </a:rPr>
              <a:t>29/07/2020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7637" y="1239982"/>
            <a:ext cx="9824660" cy="4468091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C00000"/>
                </a:solidFill>
              </a:rPr>
              <a:t>PPS   Lande   2020</a:t>
            </a:r>
            <a:endParaRPr lang="fr-FR" sz="2000" b="1" dirty="0">
              <a:solidFill>
                <a:srgbClr val="C0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E0741E4E-DE9F-4D58-AE46-10B88444431E}" type="slidenum">
              <a:rPr lang="fr-FR" sz="1600" b="1" smtClean="0">
                <a:solidFill>
                  <a:srgbClr val="C00000"/>
                </a:solidFill>
              </a:rPr>
              <a:t>14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293774" y="1239981"/>
            <a:ext cx="761137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Les plus beaux</a:t>
            </a:r>
          </a:p>
          <a:p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endroits au monde ! </a:t>
            </a:r>
            <a:endParaRPr lang="fr-FR" sz="4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4998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214</Words>
  <Application>Microsoft Office PowerPoint</Application>
  <PresentationFormat>Grand écran</PresentationFormat>
  <Paragraphs>78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2020-07-29T12:40:38Z</dcterms:created>
  <dcterms:modified xsi:type="dcterms:W3CDTF">2020-07-29T14:21:15Z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