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B9AuGo0/HrLNaKn5Z6jnw==" hashData="GBHX+zILdW8ZECfRoIG2lxbNtQWRy03Q+U2zco4iGOoVxdZ6HwXEgbleKVvVTz88Pd0ugTX21vv9hBxs0NFZ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0" y="4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10/05/2021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10/05/2021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10/05/2021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10/05/2021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FFFF00"/>
            </a:gs>
            <a:gs pos="72000">
              <a:srgbClr val="FF0000"/>
            </a:gs>
            <a:gs pos="85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730" y="1154995"/>
            <a:ext cx="6602540" cy="454801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92705" y="3782018"/>
            <a:ext cx="205697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N°9</a:t>
            </a:r>
            <a:endParaRPr lang="fr-FR" sz="9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IZ  Israel IZ Kamakawiwoole.wav"/>
          </p:stSnd>
        </p:sndAc>
      </p:transition>
    </mc:Choice>
    <mc:Fallback>
      <p:transition spd="slow" advTm="14000">
        <p:wedge/>
        <p:sndAc>
          <p:stSnd loop="1">
            <p:snd r:embed="rId3" name="IZ  Israel IZ Kamakawiwo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076" y="848293"/>
            <a:ext cx="9175845" cy="5161413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177153" y="2274838"/>
            <a:ext cx="958627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 les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bons plaisirs de la vie même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pour les coincés du string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9462" y="1470991"/>
            <a:ext cx="6480312" cy="3935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848" y="1396391"/>
            <a:ext cx="6537277" cy="4021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583" r="1459" b="17483"/>
          <a:stretch/>
        </p:blipFill>
        <p:spPr>
          <a:xfrm>
            <a:off x="2908852" y="1447800"/>
            <a:ext cx="6374295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527173" y="1608932"/>
            <a:ext cx="7137653" cy="36401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7" y="1086678"/>
            <a:ext cx="9037352" cy="467801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5"/>
          <a:stretch/>
        </p:blipFill>
        <p:spPr>
          <a:xfrm>
            <a:off x="2912533" y="1426073"/>
            <a:ext cx="6483383" cy="39756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4" y="869526"/>
            <a:ext cx="9090991" cy="511894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800" y="1398425"/>
            <a:ext cx="6518240" cy="40710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2"/>
          <a:stretch/>
        </p:blipFill>
        <p:spPr>
          <a:xfrm>
            <a:off x="1561991" y="1029475"/>
            <a:ext cx="9068018" cy="477497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5601" y="1357970"/>
            <a:ext cx="6366932" cy="41928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590" y="769731"/>
            <a:ext cx="9017158" cy="526000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18276" y="1475329"/>
            <a:ext cx="6555448" cy="39073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317078"/>
            <a:ext cx="6135757" cy="408306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57</cp:revision>
  <dcterms:created xsi:type="dcterms:W3CDTF">2021-04-23T09:19:46Z</dcterms:created>
  <dcterms:modified xsi:type="dcterms:W3CDTF">2021-05-10T12:16:47Z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