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kRgxEChchF4FKFjrpDn5Q==" hashData="lAV5tVu0Kv+zLnkIp5++SE2jTkekrCJukt9VH9pd/k+c3cZbCeRLBv14051w1wt77gR6LCrCGVqd7vNbjSSq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0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10/05/2021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10/05/2021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N°8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81867" y="1263682"/>
            <a:ext cx="5960533" cy="42702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143" y="1437428"/>
            <a:ext cx="6594923" cy="3998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1733" y="1440729"/>
            <a:ext cx="6417734" cy="40082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9657" y="1604768"/>
            <a:ext cx="7192686" cy="3648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1751" r="-1977" b="9699"/>
          <a:stretch/>
        </p:blipFill>
        <p:spPr>
          <a:xfrm>
            <a:off x="2988733" y="1340276"/>
            <a:ext cx="6214533" cy="41774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2021-04-23T09:19:46Z</dcterms:created>
  <dcterms:modified xsi:type="dcterms:W3CDTF">2021-05-10T09:40:22Z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