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LJFFmgk+Q1RJalspvlFFg==" hashData="rp5E1Uvjp8EtfTuTRN4vMJyVfnS3nJWfQWncmcgDyQX/7IVZ62wnJcu5LQujI3PuS9EcLx6mHQDAk0kchuHB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10/05/2021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10/05/2021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5" y="3782018"/>
            <a:ext cx="20569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N°6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07" r="-882" b="8569"/>
          <a:stretch/>
        </p:blipFill>
        <p:spPr>
          <a:xfrm>
            <a:off x="3034749" y="1323349"/>
            <a:ext cx="6207164" cy="42558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3124614" y="1292466"/>
            <a:ext cx="5942772" cy="4273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3975" r="-88" b="10829"/>
          <a:stretch/>
        </p:blipFill>
        <p:spPr>
          <a:xfrm>
            <a:off x="2583350" y="1653286"/>
            <a:ext cx="7011224" cy="36873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17" b="30381"/>
          <a:stretch/>
        </p:blipFill>
        <p:spPr>
          <a:xfrm>
            <a:off x="3048000" y="1295400"/>
            <a:ext cx="6109252" cy="4244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9523" y="1752831"/>
            <a:ext cx="7532954" cy="33523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2021-05-10T07:40:33Z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