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CDFqe26bP8Pz9N6bRr7nw==" hashData="+mDlgG1fDuV8RDphdiTvE0mpqEFtwxLhqHmCOeS0g0MYTSJPOMOv2qQsGr3xbjxQs7rC9sSbxe092UlUvc2P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2705" y="3782018"/>
            <a:ext cx="205697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N°5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>
      <p:transition spd="slow" advTm="14000">
        <p:wedge/>
        <p:sndAc>
          <p:stSnd loop="1">
            <p:snd r:embed="rId3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2093379" y="1908313"/>
            <a:ext cx="7925263" cy="3048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977" r="-209" b="6869"/>
          <a:stretch/>
        </p:blipFill>
        <p:spPr>
          <a:xfrm>
            <a:off x="2266122" y="1805978"/>
            <a:ext cx="7621540" cy="32298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3"/>
          <a:stretch/>
        </p:blipFill>
        <p:spPr>
          <a:xfrm>
            <a:off x="2941982" y="1330260"/>
            <a:ext cx="6265823" cy="4169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6" b="9387"/>
          <a:stretch/>
        </p:blipFill>
        <p:spPr>
          <a:xfrm>
            <a:off x="3008243" y="1328974"/>
            <a:ext cx="6175514" cy="42000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4577" y="1415621"/>
            <a:ext cx="6542845" cy="4026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2021-05-09T18:50:42Z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