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kA1NZC1zbhIn9kdLhyuLA==" hashData="Jj+4vxGqKVYEAGFmQ2k9K/sWaSBBTH2WzE1o1/c1pSUabPTqjpDRZvJc0NBI6A46As8DFGZKrJfScTiPWjuX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2705" y="3782018"/>
            <a:ext cx="205697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N°4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>
      <p:transition spd="slow" advTm="14000">
        <p:wedge/>
        <p:sndAc>
          <p:stSnd loop="1">
            <p:snd r:embed="rId3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0235" r="-434" b="22308"/>
          <a:stretch/>
        </p:blipFill>
        <p:spPr>
          <a:xfrm>
            <a:off x="2504661" y="1604828"/>
            <a:ext cx="7169426" cy="36416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2478156" y="1602790"/>
            <a:ext cx="7221133" cy="36450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2517913" y="1635646"/>
            <a:ext cx="7195930" cy="36066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0435" y="1545052"/>
            <a:ext cx="6917635" cy="3782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4840" y="1825487"/>
            <a:ext cx="7742319" cy="3207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118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54</cp:revision>
  <dcterms:created xsi:type="dcterms:W3CDTF">2021-04-23T09:19:46Z</dcterms:created>
  <dcterms:modified xsi:type="dcterms:W3CDTF">2021-05-09T18:42:16Z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