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66" r:id="rId13"/>
    <p:sldId id="257" r:id="rId14"/>
    <p:sldId id="27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qoKAn/iLuxti1/jgp7dJg==" hashData="GyfA54xUC+VMRhhtxu4lVf8ly+vSUTUSF57x8abukZWuyCYTAuLCpmXNPiaLqyuJwzHdApYpXUsDjqBv5zg9M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09/05/2021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835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09/05/2021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09/05/2021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09/05/2021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49580">
              <a:srgbClr val="FFC000"/>
            </a:gs>
            <a:gs pos="80000">
              <a:srgbClr val="FFFF00"/>
            </a:gs>
            <a:gs pos="72000">
              <a:srgbClr val="FF0000"/>
            </a:gs>
            <a:gs pos="85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4730" y="1154995"/>
            <a:ext cx="6602540" cy="454801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Les plaisirs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092705" y="3782018"/>
            <a:ext cx="205697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N3°</a:t>
            </a:r>
            <a:endParaRPr lang="fr-FR" sz="9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IZ  Israel IZ Kamakawiwoole.wav"/>
          </p:stSnd>
        </p:sndAc>
      </p:transition>
    </mc:Choice>
    <mc:Fallback>
      <p:transition spd="slow" advTm="14000">
        <p:wedge/>
        <p:sndAc>
          <p:stSnd loop="1">
            <p:snd r:embed="rId3" name="IZ  Israel IZ Kamakawiwoo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8076" y="848293"/>
            <a:ext cx="9175845" cy="5161413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8" name="Rectangle 7"/>
          <p:cNvSpPr/>
          <p:nvPr/>
        </p:nvSpPr>
        <p:spPr>
          <a:xfrm>
            <a:off x="1177153" y="2274838"/>
            <a:ext cx="958627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femmes et hommes les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bons plaisirs de la vie même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pour les coincés du string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9462" y="1470991"/>
            <a:ext cx="6480312" cy="39358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56848" y="1396391"/>
            <a:ext cx="6537277" cy="40216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5583" r="1459" b="17483"/>
          <a:stretch/>
        </p:blipFill>
        <p:spPr>
          <a:xfrm>
            <a:off x="2908852" y="1447800"/>
            <a:ext cx="6374295" cy="3962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6939" y="1496487"/>
            <a:ext cx="6777723" cy="38308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3757" y="1086678"/>
            <a:ext cx="9037352" cy="4678018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6938" y="1497231"/>
            <a:ext cx="6849379" cy="38698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0504" y="869526"/>
            <a:ext cx="9090991" cy="511894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3443" y="1512205"/>
            <a:ext cx="6771862" cy="38261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2"/>
          <a:stretch/>
        </p:blipFill>
        <p:spPr>
          <a:xfrm>
            <a:off x="1561991" y="1029475"/>
            <a:ext cx="9068018" cy="477497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31774" y="1652836"/>
            <a:ext cx="7328451" cy="35523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7590" y="769731"/>
            <a:ext cx="9017158" cy="5260008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9370" r="-31" b="17146"/>
          <a:stretch/>
        </p:blipFill>
        <p:spPr>
          <a:xfrm>
            <a:off x="2637183" y="1529522"/>
            <a:ext cx="6877877" cy="38210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les plaisirs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28825" y="3782018"/>
            <a:ext cx="1847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317078"/>
            <a:ext cx="6135757" cy="408306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6687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119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54</cp:revision>
  <dcterms:created xsi:type="dcterms:W3CDTF">2021-04-23T09:19:46Z</dcterms:created>
  <dcterms:modified xsi:type="dcterms:W3CDTF">2021-05-09T18:33:35Z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