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8" r:id="rId10"/>
    <p:sldId id="267" r:id="rId11"/>
    <p:sldId id="269" r:id="rId12"/>
    <p:sldId id="266" r:id="rId13"/>
    <p:sldId id="257" r:id="rId14"/>
    <p:sldId id="27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femUtZ3dsZZlP87YFMa3A==" hashData="9iBtt6b1j+U5mmIjG7wGLD+TSvmbhp3sCthi+yS1AKmnqs83kXQ9bCaFg3v5rhTlEeSUAkEhESjIkO2egAhB7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8359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09/05/2021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09/05/2021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09/05/2021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09/05/2021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FFFF00"/>
            </a:gs>
            <a:gs pos="72000">
              <a:srgbClr val="FF0000"/>
            </a:gs>
            <a:gs pos="85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09/05/2021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4730" y="1154995"/>
            <a:ext cx="6602540" cy="454801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092705" y="3782018"/>
            <a:ext cx="2056974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N°2</a:t>
            </a:r>
            <a:endParaRPr lang="fr-FR" sz="9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  <p:sndAc>
          <p:stSnd loop="1">
            <p:snd r:embed="rId3" name="IZ  Israel IZ Kamakawiwoole.wav"/>
          </p:stSnd>
        </p:sndAc>
      </p:transition>
    </mc:Choice>
    <mc:Fallback>
      <p:transition spd="slow" advTm="14000">
        <p:wedge/>
        <p:sndAc>
          <p:stSnd loop="1">
            <p:snd r:embed="rId3" name="IZ  Israel IZ Kamakawiwoo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8076" y="848293"/>
            <a:ext cx="9175845" cy="5161413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8" name="Rectangle 7"/>
          <p:cNvSpPr/>
          <p:nvPr/>
        </p:nvSpPr>
        <p:spPr>
          <a:xfrm>
            <a:off x="1177153" y="2274838"/>
            <a:ext cx="9586279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femmes et hommes les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bons plaisirs de la vie même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pour les coincés du string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09462" y="1470991"/>
            <a:ext cx="6480312" cy="39358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56848" y="1396391"/>
            <a:ext cx="6537277" cy="40216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5583" r="1459" b="17483"/>
          <a:stretch/>
        </p:blipFill>
        <p:spPr>
          <a:xfrm>
            <a:off x="2908852" y="1447800"/>
            <a:ext cx="6374295" cy="3962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5" b="4854"/>
          <a:stretch/>
        </p:blipFill>
        <p:spPr>
          <a:xfrm>
            <a:off x="2849218" y="1432006"/>
            <a:ext cx="6533322" cy="401843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63757" y="1086678"/>
            <a:ext cx="9037352" cy="467801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191" y="1503977"/>
            <a:ext cx="6764471" cy="382339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504" y="869526"/>
            <a:ext cx="9090991" cy="511894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5828" y="1548416"/>
            <a:ext cx="7140343" cy="37611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52"/>
          <a:stretch/>
        </p:blipFill>
        <p:spPr>
          <a:xfrm>
            <a:off x="1561991" y="1029475"/>
            <a:ext cx="9068018" cy="477497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573" t="-2" r="3322" b="22393"/>
          <a:stretch/>
        </p:blipFill>
        <p:spPr>
          <a:xfrm>
            <a:off x="2652514" y="1543047"/>
            <a:ext cx="6886972" cy="377190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7590" y="769731"/>
            <a:ext cx="9017158" cy="5260008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5477" y="1364109"/>
            <a:ext cx="6294783" cy="41737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09/05/2021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les plaisirs du sexe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28825" y="3782018"/>
            <a:ext cx="184731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1317078"/>
            <a:ext cx="6135757" cy="4083067"/>
          </a:xfrm>
          <a:prstGeom prst="ellipse">
            <a:avLst/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66878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118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53</cp:revision>
  <dcterms:created xsi:type="dcterms:W3CDTF">2021-04-23T09:19:46Z</dcterms:created>
  <dcterms:modified xsi:type="dcterms:W3CDTF">2021-05-09T18:25:10Z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