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6" y="3782018"/>
            <a:ext cx="205697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 xmlns="">
      <p:transition spd="slow" advTm="14000">
        <p:wedge/>
        <p:sndAc>
          <p:stSnd loop="1">
            <p:snd r:embed="rId5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48"/>
          <a:stretch/>
        </p:blipFill>
        <p:spPr>
          <a:xfrm>
            <a:off x="1484244" y="952769"/>
            <a:ext cx="9223512" cy="4952461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4" b="20037"/>
          <a:stretch/>
        </p:blipFill>
        <p:spPr>
          <a:xfrm>
            <a:off x="2595274" y="1571657"/>
            <a:ext cx="7001452" cy="3714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5"/>
          <a:stretch/>
        </p:blipFill>
        <p:spPr>
          <a:xfrm>
            <a:off x="2650435" y="1537809"/>
            <a:ext cx="6983660" cy="3723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165" y="1578255"/>
            <a:ext cx="7116418" cy="3694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5" y="898232"/>
            <a:ext cx="8941582" cy="5051994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53</cp:revision>
  <dcterms:created xsi:type="dcterms:W3CDTF">2021-04-23T09:19:46Z</dcterms:created>
  <dcterms:modified xsi:type="dcterms:W3CDTF">2021-05-09T18:12:49Z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