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129CsnI9CkAkGrXvfhiXg==" hashData="Irnw3ZismL03aNKoSup/Z92h2+MMuZ10ZHFvZZkIA1mdOODnQ2qmkvQmfsfJmLRCcfL7j63Gs46fKjfOaaFj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09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2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E87E00-194E-437E-B100-DCC4B433863C}" type="datetimeFigureOut">
              <a:rPr lang="fr-FR" smtClean="0"/>
              <a:t>27/09/2021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9B8694-D546-46FE-BF60-789B7160B1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137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266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8617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47561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075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7991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912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878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798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6668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923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5750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1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807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2319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30613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635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4657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5099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994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9B8694-D546-46FE-BF60-789B7160B14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2876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12027-FE42-4694-AED7-939101CFDC8C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4429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8EC7D-6547-4F95-A1B9-55E548579D68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9636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C0281-089C-4038-BE98-56CD18277344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352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74779-4CDB-4030-9C03-DDD1CBF3BA7A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46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6D9FB-014F-4AB7-9667-7381D17DC8D8}" type="datetime1">
              <a:rPr lang="fr-FR" smtClean="0"/>
              <a:t>27/09/2021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600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CE78E-5033-43A4-8436-AB2020DB3D79}" type="datetime1">
              <a:rPr lang="fr-FR" smtClean="0"/>
              <a:t>27/09/2021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3163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38CE7-B809-49B8-B1CF-B3D0467F2BC4}" type="datetime1">
              <a:rPr lang="fr-FR" smtClean="0"/>
              <a:t>27/09/2021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7408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272C7-87EE-489D-8DA4-BDE483DA57CA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864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F3BE7-13F0-431D-AD36-98AF2FD4467A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677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E4A54-CD20-4927-8719-91FE4A84FF8E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33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62592-4756-4E1C-A8D7-E5E465959213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7770BE-957B-418A-9CA6-46E9CB7EF9C1}" type="datetime1">
              <a:rPr lang="fr-FR" smtClean="0"/>
              <a:t>27/09/2021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A64A8-89F3-4E4A-B8E9-FE69A8D875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75628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2308976"/>
            <a:ext cx="1077914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: voici les pires conducteurs du monde !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»  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135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  <p:sndAc>
          <p:stSnd loop="1">
            <p:snd r:embed="rId3" name="439241_riquet77570_001.wav"/>
          </p:stSnd>
        </p:sndAc>
      </p:transition>
    </mc:Choice>
    <mc:Fallback xmlns="">
      <p:transition spd="slow" advTm="9000">
        <p:fade/>
        <p:sndAc>
          <p:stSnd loop="1">
            <p:snd r:embed="rId5" name="439241_riquet7757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04120" y="1502764"/>
            <a:ext cx="918375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Magneto" panose="04030805050802020D02" pitchFamily="82" charset="0"/>
              </a:rPr>
              <a:t>Sur la route, il vous est certainement déjà arrivé de vous retrouver face à des conducteurs médiocres. Mais d'aussi mauvais que ceux qui figurent dans notre diaporama, il y a peu de chance... Découvrez ces personnes à qui on devrait leur retirer le permis de conduire en images.</a:t>
            </a:r>
          </a:p>
        </p:txBody>
      </p:sp>
    </p:spTree>
    <p:extLst>
      <p:ext uri="{BB962C8B-B14F-4D97-AF65-F5344CB8AC3E}">
        <p14:creationId xmlns:p14="http://schemas.microsoft.com/office/powerpoint/2010/main" val="208612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1458" y="681051"/>
            <a:ext cx="8744908" cy="54308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3709224" y="3244334"/>
            <a:ext cx="47735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Elles ont immortalisé ce moment plutôt gênant...</a:t>
            </a:r>
          </a:p>
        </p:txBody>
      </p:sp>
    </p:spTree>
    <p:extLst>
      <p:ext uri="{BB962C8B-B14F-4D97-AF65-F5344CB8AC3E}">
        <p14:creationId xmlns:p14="http://schemas.microsoft.com/office/powerpoint/2010/main" val="1623177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6963" y="681051"/>
            <a:ext cx="9378071" cy="55342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51121" y="3244334"/>
            <a:ext cx="30897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Elle aussi a suivi le mouvement</a:t>
            </a:r>
          </a:p>
        </p:txBody>
      </p:sp>
    </p:spTree>
    <p:extLst>
      <p:ext uri="{BB962C8B-B14F-4D97-AF65-F5344CB8AC3E}">
        <p14:creationId xmlns:p14="http://schemas.microsoft.com/office/powerpoint/2010/main" val="765274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6730" y="681051"/>
            <a:ext cx="7258539" cy="554747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61006" y="3244334"/>
            <a:ext cx="4869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"Arrêtez, vous êtes en train d'écraser quelqu'un !"</a:t>
            </a:r>
          </a:p>
        </p:txBody>
      </p:sp>
    </p:spTree>
    <p:extLst>
      <p:ext uri="{BB962C8B-B14F-4D97-AF65-F5344CB8AC3E}">
        <p14:creationId xmlns:p14="http://schemas.microsoft.com/office/powerpoint/2010/main" val="1872262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634662"/>
            <a:ext cx="7805530" cy="55781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28726" y="3244334"/>
            <a:ext cx="37345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"Femme au volant, mort au tournant"</a:t>
            </a:r>
          </a:p>
        </p:txBody>
      </p:sp>
    </p:spTree>
    <p:extLst>
      <p:ext uri="{BB962C8B-B14F-4D97-AF65-F5344CB8AC3E}">
        <p14:creationId xmlns:p14="http://schemas.microsoft.com/office/powerpoint/2010/main" val="3260455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9325" y="681051"/>
            <a:ext cx="7073348" cy="552278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29565" y="3244334"/>
            <a:ext cx="5332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C'est sûr que ça va être propre (et humide) à l'intérieur</a:t>
            </a:r>
          </a:p>
        </p:txBody>
      </p:sp>
    </p:spTree>
    <p:extLst>
      <p:ext uri="{BB962C8B-B14F-4D97-AF65-F5344CB8AC3E}">
        <p14:creationId xmlns:p14="http://schemas.microsoft.com/office/powerpoint/2010/main" val="2322174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4173" y="687007"/>
            <a:ext cx="7023652" cy="54839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En revanche, elle devrait nettoyer sa chaussure avant de prendre la route</a:t>
            </a:r>
          </a:p>
        </p:txBody>
      </p:sp>
    </p:spTree>
    <p:extLst>
      <p:ext uri="{BB962C8B-B14F-4D97-AF65-F5344CB8AC3E}">
        <p14:creationId xmlns:p14="http://schemas.microsoft.com/office/powerpoint/2010/main" val="4155835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3151" y="681051"/>
            <a:ext cx="6145696" cy="551329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461307" y="3244334"/>
            <a:ext cx="12693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Improbable</a:t>
            </a:r>
          </a:p>
        </p:txBody>
      </p:sp>
    </p:spTree>
    <p:extLst>
      <p:ext uri="{BB962C8B-B14F-4D97-AF65-F5344CB8AC3E}">
        <p14:creationId xmlns:p14="http://schemas.microsoft.com/office/powerpoint/2010/main" val="2827089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10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667010"/>
            <a:ext cx="7775866" cy="551344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71911" y="3244334"/>
            <a:ext cx="50481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C'était certain que ça n'allait pas tenir correctement</a:t>
            </a:r>
          </a:p>
        </p:txBody>
      </p:sp>
    </p:spTree>
    <p:extLst>
      <p:ext uri="{BB962C8B-B14F-4D97-AF65-F5344CB8AC3E}">
        <p14:creationId xmlns:p14="http://schemas.microsoft.com/office/powerpoint/2010/main" val="41770500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11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92017" y="680190"/>
            <a:ext cx="7407966" cy="549762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Impressionnant, pile dans la fenêtre ! Niveau artistique, ça mérite la note de 9/10</a:t>
            </a:r>
          </a:p>
        </p:txBody>
      </p:sp>
    </p:spTree>
    <p:extLst>
      <p:ext uri="{BB962C8B-B14F-4D97-AF65-F5344CB8AC3E}">
        <p14:creationId xmlns:p14="http://schemas.microsoft.com/office/powerpoint/2010/main" val="518089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12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0075" y="714627"/>
            <a:ext cx="7702125" cy="53972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637923" y="3244334"/>
            <a:ext cx="49161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Il y a aussi de mauvais conducteurs dans la police !</a:t>
            </a:r>
          </a:p>
        </p:txBody>
      </p:sp>
    </p:spTree>
    <p:extLst>
      <p:ext uri="{BB962C8B-B14F-4D97-AF65-F5344CB8AC3E}">
        <p14:creationId xmlns:p14="http://schemas.microsoft.com/office/powerpoint/2010/main" val="3607149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13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95677" y="701046"/>
            <a:ext cx="7600645" cy="545590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23312" y="3244334"/>
            <a:ext cx="3945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Comment n'</a:t>
            </a:r>
            <a:r>
              <a:rPr lang="fr-FR" dirty="0" err="1"/>
              <a:t>a-t-il</a:t>
            </a:r>
            <a:r>
              <a:rPr lang="fr-FR" dirty="0"/>
              <a:t> pas pu voir ce rocher ?</a:t>
            </a:r>
          </a:p>
        </p:txBody>
      </p:sp>
    </p:spTree>
    <p:extLst>
      <p:ext uri="{BB962C8B-B14F-4D97-AF65-F5344CB8AC3E}">
        <p14:creationId xmlns:p14="http://schemas.microsoft.com/office/powerpoint/2010/main" val="3129720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14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4085" y="722456"/>
            <a:ext cx="8083827" cy="5402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81597" y="3244334"/>
            <a:ext cx="24288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Il a mal évalué son coup</a:t>
            </a:r>
          </a:p>
        </p:txBody>
      </p:sp>
    </p:spTree>
    <p:extLst>
      <p:ext uri="{BB962C8B-B14F-4D97-AF65-F5344CB8AC3E}">
        <p14:creationId xmlns:p14="http://schemas.microsoft.com/office/powerpoint/2010/main" val="1270825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15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23726" y="669947"/>
            <a:ext cx="7655161" cy="55453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597784" y="3244334"/>
            <a:ext cx="4996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Encore une conductrice qui n'a pas peur du ridicule</a:t>
            </a:r>
          </a:p>
        </p:txBody>
      </p:sp>
    </p:spTree>
    <p:extLst>
      <p:ext uri="{BB962C8B-B14F-4D97-AF65-F5344CB8AC3E}">
        <p14:creationId xmlns:p14="http://schemas.microsoft.com/office/powerpoint/2010/main" val="2847991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16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74626" y="655110"/>
            <a:ext cx="7642747" cy="55477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376604" y="3244334"/>
            <a:ext cx="1438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Spectaculaire</a:t>
            </a:r>
          </a:p>
        </p:txBody>
      </p:sp>
    </p:spTree>
    <p:extLst>
      <p:ext uri="{BB962C8B-B14F-4D97-AF65-F5344CB8AC3E}">
        <p14:creationId xmlns:p14="http://schemas.microsoft.com/office/powerpoint/2010/main" val="84359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17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20370" y="693448"/>
            <a:ext cx="7574508" cy="54896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48000" y="310583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Voilà ce qui arrive quand on a envie de dépasser tout le monde sur une voie non appropriée</a:t>
            </a:r>
          </a:p>
        </p:txBody>
      </p:sp>
    </p:spTree>
    <p:extLst>
      <p:ext uri="{BB962C8B-B14F-4D97-AF65-F5344CB8AC3E}">
        <p14:creationId xmlns:p14="http://schemas.microsoft.com/office/powerpoint/2010/main" val="2468012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18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9622" y="740713"/>
            <a:ext cx="8312755" cy="55559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5129164" y="3244334"/>
            <a:ext cx="19336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Sensation extrême</a:t>
            </a:r>
          </a:p>
        </p:txBody>
      </p:sp>
    </p:spTree>
    <p:extLst>
      <p:ext uri="{BB962C8B-B14F-4D97-AF65-F5344CB8AC3E}">
        <p14:creationId xmlns:p14="http://schemas.microsoft.com/office/powerpoint/2010/main" val="1673546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19</a:t>
            </a:fld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5023" y="973501"/>
            <a:ext cx="1112195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agneto" panose="04030805050802020D02" pitchFamily="82" charset="0"/>
              </a:rPr>
              <a:t>C’est pas de ma faute , que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agneto" panose="04030805050802020D02" pitchFamily="82" charset="0"/>
              </a:rPr>
              <a:t>Se soit une majorité de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agneto" panose="04030805050802020D02" pitchFamily="82" charset="0"/>
              </a:rPr>
              <a:t> femmes qui les provoquent ?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agneto" panose="04030805050802020D02" pitchFamily="82" charset="0"/>
              </a:rPr>
              <a:t> Une femme au volant la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agneto" panose="04030805050802020D02" pitchFamily="82" charset="0"/>
              </a:rPr>
              <a:t>mort au tournant ! </a:t>
            </a:r>
          </a:p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Magneto" panose="04030805050802020D02" pitchFamily="82" charset="0"/>
              </a:rPr>
              <a:t>Méditez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4241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76424" y="381000"/>
            <a:ext cx="11439151" cy="6096000"/>
          </a:xfrm>
          <a:prstGeom prst="roundRect">
            <a:avLst/>
          </a:prstGeom>
          <a:noFill/>
          <a:ln w="571500">
            <a:gradFill flip="none" rotWithShape="1">
              <a:gsLst>
                <a:gs pos="94000">
                  <a:schemeClr val="tx1">
                    <a:lumMod val="50000"/>
                  </a:schemeClr>
                </a:gs>
                <a:gs pos="91000">
                  <a:schemeClr val="accent2">
                    <a:lumMod val="50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gradFill flip="none" rotWithShape="1">
                  <a:gsLst>
                    <a:gs pos="84000">
                      <a:schemeClr val="accent2">
                        <a:lumMod val="40000"/>
                        <a:lumOff val="60000"/>
                      </a:schemeClr>
                    </a:gs>
                    <a:gs pos="33000">
                      <a:schemeClr val="accent2">
                        <a:lumMod val="95000"/>
                        <a:lumOff val="5000"/>
                      </a:schemeClr>
                    </a:gs>
                    <a:gs pos="100000">
                      <a:schemeClr val="accent2">
                        <a:lumMod val="60000"/>
                      </a:schemeClr>
                    </a:gs>
                  </a:gsLst>
                  <a:path path="rect">
                    <a:fillToRect l="50000" t="50000" r="50000" b="50000"/>
                  </a:path>
                  <a:tileRect/>
                </a:gradFill>
              </a:ln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979AA3-7691-4424-95F2-E2DF4530EF77}" type="datetime1">
              <a:rPr lang="fr-FR" smtClean="0"/>
              <a:t>27/09/2021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A64A8-89F3-4E4A-B8E9-FE69A8D87517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5958" y="589471"/>
            <a:ext cx="8340084" cy="555840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715634" y="219386"/>
            <a:ext cx="87607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Magneto" panose="04030805050802020D02" pitchFamily="82" charset="0"/>
              </a:rPr>
              <a:t>Je compose pour vous avec ma douce et fidèle amie</a:t>
            </a:r>
            <a:endParaRPr lang="fr-FR" sz="2400" b="0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/>
              <a:latin typeface="Magneto" panose="04030805050802020D02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06428" y="2308976"/>
            <a:ext cx="1077914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Photos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: voici les pires conducteurs du monde !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»  </a:t>
            </a:r>
          </a:p>
          <a:p>
            <a:pPr algn="ctr"/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par </a:t>
            </a:r>
            <a:r>
              <a:rPr lang="fr-FR" sz="5400" b="1" dirty="0" smtClean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  <a:latin typeface="Magneto" panose="04030805050802020D02" pitchFamily="82" charset="0"/>
              </a:rPr>
              <a:t>Lande</a:t>
            </a:r>
          </a:p>
          <a:p>
            <a:pPr algn="ctr"/>
            <a:endParaRPr lang="fr-FR" sz="5400" b="1" cap="none" spc="0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8739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500" advTm="9000">
        <p15:prstTrans prst="peelOff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587</Words>
  <Application>Microsoft Office PowerPoint</Application>
  <PresentationFormat>Grand écran</PresentationFormat>
  <Paragraphs>127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36</cp:revision>
  <dcterms:created xsi:type="dcterms:W3CDTF">2018-12-29T18:42:15Z</dcterms:created>
  <dcterms:modified xsi:type="dcterms:W3CDTF">2021-09-27T15:52:21Z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