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7" r:id="rId2"/>
    <p:sldId id="258" r:id="rId3"/>
    <p:sldId id="259" r:id="rId4"/>
    <p:sldId id="260" r:id="rId5"/>
    <p:sldId id="261" r:id="rId6"/>
    <p:sldId id="262" r:id="rId7"/>
    <p:sldId id="263" r:id="rId8"/>
    <p:sldId id="273" r:id="rId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al4zRRuFDiNURH7PskeiQ==" hashData="PztI/Ak32m5AdSK1IjPt+TErr/oAmNCfVHqhBcZaB19kDXRXdAkywJGjVRn+Dwsw3LjNA1tx6M3pticVgHtnq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2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16/01/2019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933913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16/01/2019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16/01/2019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16/01/2019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16/01/2019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72271" y="2013215"/>
            <a:ext cx="9447458" cy="2800767"/>
          </a:xfrm>
          <a:prstGeom prst="rect">
            <a:avLst/>
          </a:prstGeom>
        </p:spPr>
        <p:txBody>
          <a:bodyPr wrap="none">
            <a:spAutoFit/>
          </a:bodyPr>
          <a:lstStyle/>
          <a:p>
            <a:r>
              <a:rPr lang="fr-FR" sz="8800" b="1" dirty="0" smtClean="0"/>
              <a:t>Les </a:t>
            </a:r>
            <a:r>
              <a:rPr lang="fr-FR" sz="8800" b="1" dirty="0"/>
              <a:t>insolites du jour</a:t>
            </a:r>
            <a:endParaRPr lang="fr-FR" sz="8800" b="1" dirty="0" smtClean="0"/>
          </a:p>
          <a:p>
            <a:r>
              <a:rPr lang="fr-FR" sz="8800" b="1" dirty="0" smtClean="0"/>
              <a:t>         </a:t>
            </a:r>
            <a:r>
              <a:rPr lang="fr-FR" sz="8800" b="1" dirty="0" smtClean="0"/>
              <a:t>par </a:t>
            </a:r>
            <a:r>
              <a:rPr lang="fr-FR" sz="8800" b="1" dirty="0" smtClean="0"/>
              <a:t>Lande</a:t>
            </a:r>
            <a:endParaRPr lang="fr-FR" sz="88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267_Blagues_001.wav"/>
          </p:stSnd>
        </p:sndAc>
      </p:transition>
    </mc:Choice>
    <mc:Fallback>
      <p:transition spd="slow" advTm="8000">
        <p:circle/>
        <p:sndAc>
          <p:stSnd loop="1">
            <p:snd r:embed="rId3" name="267_Blague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576464" y="1228397"/>
            <a:ext cx="9039069" cy="4401205"/>
          </a:xfrm>
          <a:prstGeom prst="rect">
            <a:avLst/>
          </a:prstGeom>
        </p:spPr>
        <p:txBody>
          <a:bodyPr wrap="square">
            <a:spAutoFit/>
          </a:bodyPr>
          <a:lstStyle/>
          <a:p>
            <a:r>
              <a:rPr lang="fr-FR" sz="2800" b="1" dirty="0"/>
              <a:t>Une sieste de chat que rien ne peut perturber</a:t>
            </a:r>
          </a:p>
          <a:p>
            <a:endParaRPr lang="fr-FR" sz="2800" b="1" dirty="0"/>
          </a:p>
          <a:p>
            <a:r>
              <a:rPr lang="fr-FR" sz="2800" b="1" dirty="0"/>
              <a:t>Voici un grand classique de la vidéo sur internet, devenu un genre à lui tout seul : la vidéo de chat. Celle-ci vient de Petropavlovsk, qui est comme chacun sait une ville du Kazakhstan. Le chat s’appelle </a:t>
            </a:r>
            <a:r>
              <a:rPr lang="fr-FR" sz="2800" b="1" dirty="0" err="1"/>
              <a:t>Avram</a:t>
            </a:r>
            <a:r>
              <a:rPr lang="fr-FR" sz="2800" b="1" dirty="0"/>
              <a:t>, et comme tous les chats du monde, il passe le plus clair de son temps à dormir. Si son maître, dont on ne connaît pas le nom, a décidé de le filmer en pleine inaction, c’est que sa position est assez particulière…</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30840" t="-717" r="31168" b="-98"/>
          <a:stretch/>
        </p:blipFill>
        <p:spPr>
          <a:xfrm>
            <a:off x="3842884" y="372072"/>
            <a:ext cx="4431686" cy="6455126"/>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89285" y="935788"/>
            <a:ext cx="10013429" cy="5262979"/>
          </a:xfrm>
          <a:prstGeom prst="rect">
            <a:avLst/>
          </a:prstGeom>
        </p:spPr>
        <p:txBody>
          <a:bodyPr wrap="square">
            <a:spAutoFit/>
          </a:bodyPr>
          <a:lstStyle/>
          <a:p>
            <a:r>
              <a:rPr lang="fr-FR" sz="2800" b="1" dirty="0"/>
              <a:t>Le petit labrador n’osait pas descendre l’escalier</a:t>
            </a:r>
          </a:p>
          <a:p>
            <a:endParaRPr lang="fr-FR" sz="2800" b="1" dirty="0"/>
          </a:p>
          <a:p>
            <a:r>
              <a:rPr lang="fr-FR" sz="2800" b="1" dirty="0" err="1"/>
              <a:t>Mistletoe</a:t>
            </a:r>
            <a:r>
              <a:rPr lang="fr-FR" sz="2800" b="1" dirty="0"/>
              <a:t> est un jeune labrador de 7 semaines, pas très téméraire. Quand les autres décident de descendre l’escalier de bois qui mène au jardin, lui reste bloqué, terrifié par le vide qui s’ouvre sous ses pattes. Sa sœur </a:t>
            </a:r>
            <a:r>
              <a:rPr lang="fr-FR" sz="2800" b="1" dirty="0" err="1"/>
              <a:t>Fruitcake</a:t>
            </a:r>
            <a:r>
              <a:rPr lang="fr-FR" sz="2800" b="1" dirty="0"/>
              <a:t> va alors remonter pour lui montrer comment il faut faire. Cette jolie scène de solidarité canine a été filmée par Sarah Freeman, une Américaine qui habite à Charlotte, en Caroline du Nord. C’est elle la maîtresse – provisoire – de ces cinq chiots. Abandonnés, ils lui ont été confiés par un refuge en attendant d’être adoptés. Tous ont aujourd’hui trouvé une famille.</a:t>
            </a: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31333" t="-1154" r="31045" b="5589"/>
          <a:stretch/>
        </p:blipFill>
        <p:spPr>
          <a:xfrm>
            <a:off x="3755181" y="365125"/>
            <a:ext cx="4648113" cy="6416408"/>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79291" y="989351"/>
            <a:ext cx="10013429" cy="4832092"/>
          </a:xfrm>
          <a:prstGeom prst="rect">
            <a:avLst/>
          </a:prstGeom>
        </p:spPr>
        <p:txBody>
          <a:bodyPr wrap="square">
            <a:spAutoFit/>
          </a:bodyPr>
          <a:lstStyle/>
          <a:p>
            <a:r>
              <a:rPr lang="fr-FR" sz="2800" b="1" dirty="0"/>
              <a:t>Pour protéger leurs nids, les abeilles géantes font la ola</a:t>
            </a:r>
          </a:p>
          <a:p>
            <a:endParaRPr lang="fr-FR" sz="2800" b="1" dirty="0"/>
          </a:p>
          <a:p>
            <a:r>
              <a:rPr lang="fr-FR" sz="2800" b="1" dirty="0"/>
              <a:t>Les abeilles géantes (Apis </a:t>
            </a:r>
            <a:r>
              <a:rPr lang="fr-FR" sz="2800" b="1" dirty="0" err="1"/>
              <a:t>dorsata</a:t>
            </a:r>
            <a:r>
              <a:rPr lang="fr-FR" sz="2800" b="1" dirty="0"/>
              <a:t>), communes en Asie, sont des animaux fascinants. Comme leurs cousines européennes, elles produisent du miel, mais ne sont pas domestiquées. Pas question donc d’approcher leurs nids, qu’elles construisent en suspension, sur une falaise ou une branche. Comme elles n’utilisent pas de cavités naturelles, elles montent la garde elles-mêmes. Et leur technique est assez fascinante : les ouvrières se collent au nid en rangs serrés, dard vers l’extérieur, et ondulent en rythme. En quelque sorte, elles font la ola.</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34529" t="41708" r="20594" b="13243"/>
          <a:stretch/>
        </p:blipFill>
        <p:spPr>
          <a:xfrm>
            <a:off x="685777" y="365125"/>
            <a:ext cx="10820446" cy="6106882"/>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72271" y="1432647"/>
            <a:ext cx="9447458" cy="4154984"/>
          </a:xfrm>
          <a:prstGeom prst="rect">
            <a:avLst/>
          </a:prstGeom>
        </p:spPr>
        <p:txBody>
          <a:bodyPr wrap="none">
            <a:spAutoFit/>
          </a:bodyPr>
          <a:lstStyle/>
          <a:p>
            <a:r>
              <a:rPr lang="fr-FR" sz="8800" b="1" dirty="0" smtClean="0"/>
              <a:t>           C’était</a:t>
            </a:r>
          </a:p>
          <a:p>
            <a:r>
              <a:rPr lang="fr-FR" sz="8800" b="1" dirty="0" smtClean="0"/>
              <a:t>Les </a:t>
            </a:r>
            <a:r>
              <a:rPr lang="fr-FR" sz="8800" b="1" dirty="0"/>
              <a:t>insolites du jour</a:t>
            </a:r>
            <a:endParaRPr lang="fr-FR" sz="8800" b="1" dirty="0" smtClean="0"/>
          </a:p>
          <a:p>
            <a:r>
              <a:rPr lang="fr-FR" sz="8800" b="1" dirty="0" smtClean="0"/>
              <a:t>         </a:t>
            </a:r>
            <a:r>
              <a:rPr lang="fr-FR" sz="8800" b="1" dirty="0" smtClean="0"/>
              <a:t>par </a:t>
            </a:r>
            <a:r>
              <a:rPr lang="fr-FR" sz="8800" b="1" dirty="0" smtClean="0"/>
              <a:t>Lande</a:t>
            </a:r>
            <a:endParaRPr lang="fr-FR" sz="8800" b="1" dirty="0"/>
          </a:p>
        </p:txBody>
      </p:sp>
    </p:spTree>
    <p:extLst>
      <p:ext uri="{BB962C8B-B14F-4D97-AF65-F5344CB8AC3E}">
        <p14:creationId xmlns:p14="http://schemas.microsoft.com/office/powerpoint/2010/main" val="200304167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251</TotalTime>
  <Words>484</Words>
  <Application>Microsoft Office PowerPoint</Application>
  <PresentationFormat>Grand écran</PresentationFormat>
  <Paragraphs>54</Paragraphs>
  <Slides>8</Slides>
  <Notes>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8</vt:i4>
      </vt:variant>
    </vt:vector>
  </HeadingPairs>
  <TitlesOfParts>
    <vt:vector size="12"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2019-01-01T15:07:43Z</dcterms:created>
  <dcterms:modified xsi:type="dcterms:W3CDTF">2019-01-16T18:47:01Z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