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LHjSIl3i0cn2GPrqR4mOg==" hashData="0tNWdePFku/H/luSDsxfarnCNKa0A0O4aubEVECpTwh9nwc8jcLYtCjhWOG0VQtjQz+Q72yDZYi/oaMUTOdl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12EFC-02B1-4431-8EFE-245D813216AC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D1A253-313D-46F6-B04D-D5F917A26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1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354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529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016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920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3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661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414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717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931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9699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459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7556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2540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2934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928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684F6-37DD-47EC-A5DF-99ADE8455FDD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6C7E9-774B-4BEF-A040-BC4B4C7E623B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67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67ADA-BB67-4F5E-B4BC-D75CDD6FF545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037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4F993-5E7C-45E0-A227-EFFA6398E83E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43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989E-0C1D-4E39-9707-3D03A2996053}" type="datetime1">
              <a:rPr lang="fr-FR" smtClean="0"/>
              <a:t>25/12/2020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16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924D-70A9-45FC-8537-9A2DF484F19F}" type="datetime1">
              <a:rPr lang="fr-FR" smtClean="0"/>
              <a:t>25/12/2020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76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B506-52DE-4649-B60D-D8E5A2F00A40}" type="datetime1">
              <a:rPr lang="fr-FR" smtClean="0"/>
              <a:t>25/12/2020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83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235A0-1BF5-41A2-9F66-5903AFBA8B82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1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47F68-4F84-4A7F-9D8C-5A755C2AF3C8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26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B8D3-A0FC-4E46-85E6-2A9BFF4D98B0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22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E5F4-3AAF-4124-A243-2EB98D4529C6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62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1000">
              <a:schemeClr val="accent1">
                <a:lumMod val="45000"/>
                <a:lumOff val="55000"/>
              </a:schemeClr>
            </a:gs>
            <a:gs pos="86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E7BAB-910B-428F-978B-BAE1268B77FF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077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308" y="754743"/>
            <a:ext cx="10283670" cy="5391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7895" y="2573496"/>
            <a:ext cx="93362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Femmes au Travail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27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  <p:sndAc>
          <p:stSnd loop="1">
            <p:snd r:embed="rId3" name="Elle (Melodie Pour Julie) - Yvan Guilini.wav"/>
          </p:stSnd>
        </p:sndAc>
      </p:transition>
    </mc:Choice>
    <mc:Fallback>
      <p:transition spd="slow" advTm="7000">
        <p:wedge/>
        <p:sndAc>
          <p:stSnd loop="1">
            <p:snd r:embed="rId3" name="Elle (Melodie Pour Julie) - Yvan Guili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606028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742" t="8542" r="5664" b="8542"/>
          <a:stretch/>
        </p:blipFill>
        <p:spPr>
          <a:xfrm>
            <a:off x="949591" y="782294"/>
            <a:ext cx="10292818" cy="539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8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5842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050" y="787459"/>
            <a:ext cx="7829550" cy="53338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65327" y="2381547"/>
            <a:ext cx="866134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surcharges de travail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27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627" y="816882"/>
            <a:ext cx="10391032" cy="5275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62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613644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4" y="784268"/>
            <a:ext cx="9515475" cy="5348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947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5" y="615321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02" b="10834"/>
          <a:stretch/>
        </p:blipFill>
        <p:spPr>
          <a:xfrm>
            <a:off x="1585424" y="773667"/>
            <a:ext cx="9021151" cy="5400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713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609623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8" y="794440"/>
            <a:ext cx="7972425" cy="5319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191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611489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166" y="783240"/>
            <a:ext cx="9478897" cy="53460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172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7" y="796925"/>
            <a:ext cx="8029575" cy="5353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457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61825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550" y="779526"/>
            <a:ext cx="8065236" cy="5367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993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8" y="771524"/>
            <a:ext cx="9456924" cy="5358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63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787400"/>
            <a:ext cx="8001000" cy="5334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418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786835"/>
            <a:ext cx="9172575" cy="5356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1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5842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833" r="434" b="17291"/>
          <a:stretch/>
        </p:blipFill>
        <p:spPr>
          <a:xfrm>
            <a:off x="971550" y="771525"/>
            <a:ext cx="10059185" cy="535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2556" y="814999"/>
            <a:ext cx="93868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Trentenaires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bord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du </a:t>
            </a:r>
            <a:r>
              <a:rPr lang="fr-FR" sz="54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burn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out </a:t>
            </a:r>
          </a:p>
        </p:txBody>
      </p:sp>
    </p:spTree>
    <p:extLst>
      <p:ext uri="{BB962C8B-B14F-4D97-AF65-F5344CB8AC3E}">
        <p14:creationId xmlns:p14="http://schemas.microsoft.com/office/powerpoint/2010/main" val="4243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08" y="754743"/>
            <a:ext cx="10283670" cy="5391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7895" y="2916422"/>
            <a:ext cx="9336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Femmes au Travail</a:t>
            </a:r>
          </a:p>
        </p:txBody>
      </p:sp>
    </p:spTree>
    <p:extLst>
      <p:ext uri="{BB962C8B-B14F-4D97-AF65-F5344CB8AC3E}">
        <p14:creationId xmlns:p14="http://schemas.microsoft.com/office/powerpoint/2010/main" val="329506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115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2020-12-25T18:19:07Z</dcterms:created>
  <dcterms:modified xsi:type="dcterms:W3CDTF">2020-12-25T20:10:33Z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