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9" r:id="rId9"/>
    <p:sldId id="263" r:id="rId10"/>
    <p:sldId id="264" r:id="rId11"/>
    <p:sldId id="265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dLCDEkdlP6EDcMxsf2Kbg==" hashData="u3qtiRkslLUOILShP3JgzlXy12pbxUBaeked+ICJUnwTA/hN1niH2S6KfuzCCy8MNiv5dKwYc0H0vxCfu8G16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DF12EFC-02B1-4431-8EFE-245D813216AC}" type="datetimeFigureOut">
              <a:rPr lang="fr-FR" smtClean="0"/>
              <a:t>25/12/2020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D1A253-313D-46F6-B04D-D5F917A26CE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413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93541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55294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0037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00167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09203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5661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0041448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92934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87173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19310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96997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459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575562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02540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9D1A253-313D-46F6-B04D-D5F917A26CE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7928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9684F6-37DD-47EC-A5DF-99ADE8455FDD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7034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C6C7E9-774B-4BEF-A040-BC4B4C7E623B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670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67ADA-BB67-4F5E-B4BC-D75CDD6FF545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037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4F993-5E7C-45E0-A227-EFFA6398E83E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437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D5989E-0C1D-4E39-9707-3D03A2996053}" type="datetime1">
              <a:rPr lang="fr-FR" smtClean="0"/>
              <a:t>25/12/2020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8168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C1924D-70A9-45FC-8537-9A2DF484F19F}" type="datetime1">
              <a:rPr lang="fr-FR" smtClean="0"/>
              <a:t>25/12/2020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1760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6EB506-52DE-4649-B60D-D8E5A2F00A40}" type="datetime1">
              <a:rPr lang="fr-FR" smtClean="0"/>
              <a:t>25/12/2020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4837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4235A0-1BF5-41A2-9F66-5903AFBA8B82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0312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147F68-4F84-4A7F-9D8C-5A755C2AF3C8}" type="datetime1">
              <a:rPr lang="fr-FR" smtClean="0"/>
              <a:t>25/12/2020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265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C4B8D3-A0FC-4E46-85E6-2A9BFF4D98B0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2222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7E5F4-3AAF-4124-A243-2EB98D4529C6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628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21000">
              <a:schemeClr val="accent1">
                <a:lumMod val="45000"/>
                <a:lumOff val="55000"/>
              </a:schemeClr>
            </a:gs>
            <a:gs pos="86000">
              <a:schemeClr val="tx1"/>
            </a:gs>
            <a:gs pos="100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E7BAB-910B-428F-978B-BAE1268B77FF}" type="datetime1">
              <a:rPr lang="fr-FR" smtClean="0"/>
              <a:t>25/12/2020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D44138-509A-4051-8B6E-1AFA4A8EF87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90772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5308" y="754743"/>
            <a:ext cx="10283670" cy="53918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7895" y="2573496"/>
            <a:ext cx="933621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Femmes au Travail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N°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4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5271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  <p:sndAc>
          <p:stSnd loop="1">
            <p:snd r:embed="rId3" name="Elle (Melodie Pour Julie) - Yvan Guilini.wav"/>
          </p:stSnd>
        </p:sndAc>
      </p:transition>
    </mc:Choice>
    <mc:Fallback>
      <p:transition spd="slow" advTm="7000">
        <p:wedge/>
        <p:sndAc>
          <p:stSnd loop="1">
            <p:snd r:embed="rId3" name="Elle (Melodie Pour Julie) - Yvan Guilin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742" t="8542" r="5664" b="8542"/>
          <a:stretch/>
        </p:blipFill>
        <p:spPr>
          <a:xfrm>
            <a:off x="840734" y="782294"/>
            <a:ext cx="10292818" cy="53914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84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8964" y="786946"/>
            <a:ext cx="5898922" cy="535962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3085421" y="938510"/>
            <a:ext cx="59362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Oh trop vieille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9474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336" y="795450"/>
            <a:ext cx="10317613" cy="53178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04278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4550" y="774700"/>
            <a:ext cx="8057811" cy="53718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06226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7931" y="789383"/>
            <a:ext cx="7117557" cy="5338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7135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263" y="771834"/>
            <a:ext cx="8082315" cy="53747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1191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3113" y="769293"/>
            <a:ext cx="8143875" cy="5344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4372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747712"/>
            <a:ext cx="9525000" cy="536257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773874" y="2967335"/>
            <a:ext cx="1064426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Enceinte pas opérationnel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1728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7486" y="609599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9821" y="809738"/>
            <a:ext cx="10292357" cy="52893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34573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47486" y="5842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4090" y="785813"/>
            <a:ext cx="9941776" cy="53607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993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87" y="789964"/>
            <a:ext cx="7986713" cy="53193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95636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4074" y="806449"/>
            <a:ext cx="7943851" cy="52959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4188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28825" y="814388"/>
            <a:ext cx="8010524" cy="5311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615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8629" y="609600"/>
            <a:ext cx="10697028" cy="5689600"/>
          </a:xfrm>
          <a:prstGeom prst="rect">
            <a:avLst/>
          </a:prstGeom>
          <a:noFill/>
          <a:ln w="3175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682172" y="6146574"/>
            <a:ext cx="2743200" cy="365125"/>
          </a:xfrm>
        </p:spPr>
        <p:txBody>
          <a:bodyPr/>
          <a:lstStyle/>
          <a:p>
            <a:fld id="{DFF62745-66CC-48C5-BDB2-6550756F7D95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25/12/2020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17378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36000" y="6146574"/>
            <a:ext cx="2743200" cy="365125"/>
          </a:xfrm>
        </p:spPr>
        <p:txBody>
          <a:bodyPr/>
          <a:lstStyle/>
          <a:p>
            <a:fld id="{E7D44138-509A-4051-8B6E-1AFA4A8EF87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5308" y="754743"/>
            <a:ext cx="10283670" cy="539183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427895" y="2916422"/>
            <a:ext cx="933621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Les Femmes au Travail</a:t>
            </a:r>
          </a:p>
        </p:txBody>
      </p:sp>
    </p:spTree>
    <p:extLst>
      <p:ext uri="{BB962C8B-B14F-4D97-AF65-F5344CB8AC3E}">
        <p14:creationId xmlns:p14="http://schemas.microsoft.com/office/powerpoint/2010/main" val="3295060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</TotalTime>
  <Words>108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6</cp:revision>
  <dcterms:created xsi:type="dcterms:W3CDTF">2020-12-25T18:19:07Z</dcterms:created>
  <dcterms:modified xsi:type="dcterms:W3CDTF">2020-12-25T19:49:39Z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