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5" r:id="rId10"/>
    <p:sldId id="264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xygqt7ymzgmzkhlthH4pmQ==" hashData="OPejVcFBM3vUfyH5WHdXJabp1pyLJSWT7F1zaNP0IVgVxvuQzecLTNRj1CRNz+tKiXforbPdPje/de96gNgFG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456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DF12EFC-02B1-4431-8EFE-245D813216AC}" type="datetimeFigureOut">
              <a:rPr lang="fr-FR" smtClean="0"/>
              <a:t>25/12/2020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9D1A253-313D-46F6-B04D-D5F917A26CE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641389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D1A253-313D-46F6-B04D-D5F917A26CE8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6935417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D1A253-313D-46F6-B04D-D5F917A26CE8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6552943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D1A253-313D-46F6-B04D-D5F917A26CE8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700167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D1A253-313D-46F6-B04D-D5F917A26CE8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5092033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D1A253-313D-46F6-B04D-D5F917A26CE8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100374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D1A253-313D-46F6-B04D-D5F917A26CE8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556614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D1A253-313D-46F6-B04D-D5F917A26CE8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0041448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D1A253-313D-46F6-B04D-D5F917A26CE8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0871735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D1A253-313D-46F6-B04D-D5F917A26CE8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8969975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D1A253-313D-46F6-B04D-D5F917A26CE8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4193101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D1A253-313D-46F6-B04D-D5F917A26CE8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3645968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D1A253-313D-46F6-B04D-D5F917A26CE8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1575562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D1A253-313D-46F6-B04D-D5F917A26CE8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0025408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D1A253-313D-46F6-B04D-D5F917A26CE8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3929344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D1A253-313D-46F6-B04D-D5F917A26CE8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7792803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9684F6-37DD-47EC-A5DF-99ADE8455FDD}" type="datetime1">
              <a:rPr lang="fr-FR" smtClean="0"/>
              <a:t>25/12/2020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D44138-509A-4051-8B6E-1AFA4A8EF87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670347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C6C7E9-774B-4BEF-A040-BC4B4C7E623B}" type="datetime1">
              <a:rPr lang="fr-FR" smtClean="0"/>
              <a:t>25/12/2020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D44138-509A-4051-8B6E-1AFA4A8EF87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546703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F67ADA-BB67-4F5E-B4BC-D75CDD6FF545}" type="datetime1">
              <a:rPr lang="fr-FR" smtClean="0"/>
              <a:t>25/12/2020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D44138-509A-4051-8B6E-1AFA4A8EF87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210376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D4F993-5E7C-45E0-A227-EFFA6398E83E}" type="datetime1">
              <a:rPr lang="fr-FR" smtClean="0"/>
              <a:t>25/12/2020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D44138-509A-4051-8B6E-1AFA4A8EF87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744375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D5989E-0C1D-4E39-9707-3D03A2996053}" type="datetime1">
              <a:rPr lang="fr-FR" smtClean="0"/>
              <a:t>25/12/2020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D44138-509A-4051-8B6E-1AFA4A8EF87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881689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C1924D-70A9-45FC-8537-9A2DF484F19F}" type="datetime1">
              <a:rPr lang="fr-FR" smtClean="0"/>
              <a:t>25/12/2020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D44138-509A-4051-8B6E-1AFA4A8EF87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317608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6EB506-52DE-4649-B60D-D8E5A2F00A40}" type="datetime1">
              <a:rPr lang="fr-FR" smtClean="0"/>
              <a:t>25/12/2020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D44138-509A-4051-8B6E-1AFA4A8EF87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048379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4235A0-1BF5-41A2-9F66-5903AFBA8B82}" type="datetime1">
              <a:rPr lang="fr-FR" smtClean="0"/>
              <a:t>25/12/2020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D44138-509A-4051-8B6E-1AFA4A8EF87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103124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147F68-4F84-4A7F-9D8C-5A755C2AF3C8}" type="datetime1">
              <a:rPr lang="fr-FR" smtClean="0"/>
              <a:t>25/12/2020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D44138-509A-4051-8B6E-1AFA4A8EF87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852652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C4B8D3-A0FC-4E46-85E6-2A9BFF4D98B0}" type="datetime1">
              <a:rPr lang="fr-FR" smtClean="0"/>
              <a:t>25/12/2020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D44138-509A-4051-8B6E-1AFA4A8EF87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322221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17E5F4-3AAF-4124-A243-2EB98D4529C6}" type="datetime1">
              <a:rPr lang="fr-FR" smtClean="0"/>
              <a:t>25/12/2020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D44138-509A-4051-8B6E-1AFA4A8EF87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046284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7000">
        <p:wedge/>
      </p:transition>
    </mc:Choice>
    <mc:Fallback>
      <p:transition spd="slow" advTm="7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21000">
              <a:schemeClr val="accent1">
                <a:lumMod val="45000"/>
                <a:lumOff val="55000"/>
              </a:schemeClr>
            </a:gs>
            <a:gs pos="86000">
              <a:schemeClr val="tx1"/>
            </a:gs>
            <a:gs pos="100000">
              <a:srgbClr val="C0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BFE7BAB-910B-428F-978B-BAE1268B77FF}" type="datetime1">
              <a:rPr lang="fr-FR" smtClean="0"/>
              <a:t>25/12/2020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7D44138-509A-4051-8B6E-1AFA4A8EF87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990772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Tm="7000">
        <p:wedge/>
      </p:transition>
    </mc:Choice>
    <mc:Fallback>
      <p:transition spd="slow" advTm="7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38629" y="609600"/>
            <a:ext cx="10697028" cy="5689600"/>
          </a:xfrm>
          <a:prstGeom prst="rect">
            <a:avLst/>
          </a:prstGeom>
          <a:noFill/>
          <a:ln w="3175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682172" y="6146574"/>
            <a:ext cx="2743200" cy="365125"/>
          </a:xfrm>
        </p:spPr>
        <p:txBody>
          <a:bodyPr/>
          <a:lstStyle/>
          <a:p>
            <a:fld id="{DFF62745-66CC-48C5-BDB2-6550756F7D95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25/12/2020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36000" y="6146574"/>
            <a:ext cx="2743200" cy="365125"/>
          </a:xfrm>
        </p:spPr>
        <p:txBody>
          <a:bodyPr/>
          <a:lstStyle/>
          <a:p>
            <a:fld id="{E7D44138-509A-4051-8B6E-1AFA4A8EF87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5308" y="754743"/>
            <a:ext cx="10283670" cy="5391831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9" name="Rectangle 8"/>
          <p:cNvSpPr/>
          <p:nvPr/>
        </p:nvSpPr>
        <p:spPr>
          <a:xfrm>
            <a:off x="1427895" y="2573496"/>
            <a:ext cx="9336210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Les Femmes au Travail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N° </a:t>
            </a:r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3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152713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7000">
        <p:wedge/>
        <p:sndAc>
          <p:stSnd loop="1">
            <p:snd r:embed="rId3" name="Elle (Melodie Pour Julie) - Yvan Guilini.wav"/>
          </p:stSnd>
        </p:sndAc>
      </p:transition>
    </mc:Choice>
    <mc:Fallback>
      <p:transition spd="slow" advTm="7000">
        <p:wedge/>
        <p:sndAc>
          <p:stSnd loop="1">
            <p:snd r:embed="rId3" name="Elle (Melodie Pour Julie) - Yvan Guilini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38629" y="609600"/>
            <a:ext cx="10697028" cy="5689600"/>
          </a:xfrm>
          <a:prstGeom prst="rect">
            <a:avLst/>
          </a:prstGeom>
          <a:noFill/>
          <a:ln w="3175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682172" y="6146574"/>
            <a:ext cx="2743200" cy="365125"/>
          </a:xfrm>
        </p:spPr>
        <p:txBody>
          <a:bodyPr/>
          <a:lstStyle/>
          <a:p>
            <a:fld id="{DFF62745-66CC-48C5-BDB2-6550756F7D95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25/12/2020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36000" y="6146574"/>
            <a:ext cx="2743200" cy="365125"/>
          </a:xfrm>
        </p:spPr>
        <p:txBody>
          <a:bodyPr/>
          <a:lstStyle/>
          <a:p>
            <a:fld id="{E7D44138-509A-4051-8B6E-1AFA4A8EF87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5742" t="8542" r="5664" b="8542"/>
          <a:stretch/>
        </p:blipFill>
        <p:spPr>
          <a:xfrm>
            <a:off x="840734" y="782294"/>
            <a:ext cx="10292818" cy="53914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59847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38629" y="609600"/>
            <a:ext cx="10697028" cy="5689600"/>
          </a:xfrm>
          <a:prstGeom prst="rect">
            <a:avLst/>
          </a:prstGeom>
          <a:noFill/>
          <a:ln w="3175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682172" y="6146574"/>
            <a:ext cx="2743200" cy="365125"/>
          </a:xfrm>
        </p:spPr>
        <p:txBody>
          <a:bodyPr/>
          <a:lstStyle/>
          <a:p>
            <a:fld id="{DFF62745-66CC-48C5-BDB2-6550756F7D95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25/12/2020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36000" y="6146574"/>
            <a:ext cx="2743200" cy="365125"/>
          </a:xfrm>
        </p:spPr>
        <p:txBody>
          <a:bodyPr/>
          <a:lstStyle/>
          <a:p>
            <a:fld id="{E7D44138-509A-4051-8B6E-1AFA4A8EF87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3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85900" y="795654"/>
            <a:ext cx="9367656" cy="535091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1042784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38629" y="609600"/>
            <a:ext cx="10697028" cy="5689600"/>
          </a:xfrm>
          <a:prstGeom prst="rect">
            <a:avLst/>
          </a:prstGeom>
          <a:noFill/>
          <a:ln w="3175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682172" y="6146574"/>
            <a:ext cx="2743200" cy="365125"/>
          </a:xfrm>
        </p:spPr>
        <p:txBody>
          <a:bodyPr/>
          <a:lstStyle/>
          <a:p>
            <a:fld id="{DFF62745-66CC-48C5-BDB2-6550756F7D95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25/12/2020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36000" y="6146574"/>
            <a:ext cx="2743200" cy="365125"/>
          </a:xfrm>
        </p:spPr>
        <p:txBody>
          <a:bodyPr/>
          <a:lstStyle/>
          <a:p>
            <a:fld id="{E7D44138-509A-4051-8B6E-1AFA4A8EF87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4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8200" y="800099"/>
            <a:ext cx="10306049" cy="534647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062269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38629" y="609600"/>
            <a:ext cx="10697028" cy="5689600"/>
          </a:xfrm>
          <a:prstGeom prst="rect">
            <a:avLst/>
          </a:prstGeom>
          <a:noFill/>
          <a:ln w="3175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682172" y="6146574"/>
            <a:ext cx="2743200" cy="365125"/>
          </a:xfrm>
        </p:spPr>
        <p:txBody>
          <a:bodyPr/>
          <a:lstStyle/>
          <a:p>
            <a:fld id="{DFF62745-66CC-48C5-BDB2-6550756F7D95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25/12/2020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36000" y="6146574"/>
            <a:ext cx="2743200" cy="365125"/>
          </a:xfrm>
        </p:spPr>
        <p:txBody>
          <a:bodyPr/>
          <a:lstStyle/>
          <a:p>
            <a:fld id="{E7D44138-509A-4051-8B6E-1AFA4A8EF87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5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57399" y="778669"/>
            <a:ext cx="8179666" cy="536790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394740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38629" y="609600"/>
            <a:ext cx="10697028" cy="5689600"/>
          </a:xfrm>
          <a:prstGeom prst="rect">
            <a:avLst/>
          </a:prstGeom>
          <a:noFill/>
          <a:ln w="3175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682172" y="6146574"/>
            <a:ext cx="2743200" cy="365125"/>
          </a:xfrm>
        </p:spPr>
        <p:txBody>
          <a:bodyPr/>
          <a:lstStyle/>
          <a:p>
            <a:fld id="{DFF62745-66CC-48C5-BDB2-6550756F7D95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25/12/2020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36000" y="6146574"/>
            <a:ext cx="2743200" cy="365125"/>
          </a:xfrm>
        </p:spPr>
        <p:txBody>
          <a:bodyPr/>
          <a:lstStyle/>
          <a:p>
            <a:fld id="{E7D44138-509A-4051-8B6E-1AFA4A8EF87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6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8201" y="800100"/>
            <a:ext cx="10322376" cy="534647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9771354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38629" y="609600"/>
            <a:ext cx="10697028" cy="5689600"/>
          </a:xfrm>
          <a:prstGeom prst="rect">
            <a:avLst/>
          </a:prstGeom>
          <a:noFill/>
          <a:ln w="3175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682172" y="6146574"/>
            <a:ext cx="2743200" cy="365125"/>
          </a:xfrm>
        </p:spPr>
        <p:txBody>
          <a:bodyPr/>
          <a:lstStyle/>
          <a:p>
            <a:fld id="{DFF62745-66CC-48C5-BDB2-6550756F7D95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25/12/2020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36000" y="6146574"/>
            <a:ext cx="2743200" cy="365125"/>
          </a:xfrm>
        </p:spPr>
        <p:txBody>
          <a:bodyPr/>
          <a:lstStyle/>
          <a:p>
            <a:fld id="{E7D44138-509A-4051-8B6E-1AFA4A8EF87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7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85975" y="779952"/>
            <a:ext cx="8123784" cy="536662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711911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38629" y="609600"/>
            <a:ext cx="10697028" cy="5689600"/>
          </a:xfrm>
          <a:prstGeom prst="rect">
            <a:avLst/>
          </a:prstGeom>
          <a:noFill/>
          <a:ln w="3175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682172" y="6146574"/>
            <a:ext cx="2743200" cy="365125"/>
          </a:xfrm>
        </p:spPr>
        <p:txBody>
          <a:bodyPr/>
          <a:lstStyle/>
          <a:p>
            <a:fld id="{DFF62745-66CC-48C5-BDB2-6550756F7D95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25/12/2020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36000" y="6146574"/>
            <a:ext cx="2743200" cy="365125"/>
          </a:xfrm>
        </p:spPr>
        <p:txBody>
          <a:bodyPr/>
          <a:lstStyle/>
          <a:p>
            <a:fld id="{E7D44138-509A-4051-8B6E-1AFA4A8EF87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8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1143" y="785813"/>
            <a:ext cx="10361682" cy="536076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617287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38629" y="609600"/>
            <a:ext cx="10697028" cy="5689600"/>
          </a:xfrm>
          <a:prstGeom prst="rect">
            <a:avLst/>
          </a:prstGeom>
          <a:noFill/>
          <a:ln w="3175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682172" y="6146574"/>
            <a:ext cx="2743200" cy="365125"/>
          </a:xfrm>
        </p:spPr>
        <p:txBody>
          <a:bodyPr/>
          <a:lstStyle/>
          <a:p>
            <a:fld id="{DFF62745-66CC-48C5-BDB2-6550756F7D95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25/12/2020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36000" y="6146574"/>
            <a:ext cx="2743200" cy="365125"/>
          </a:xfrm>
        </p:spPr>
        <p:txBody>
          <a:bodyPr/>
          <a:lstStyle/>
          <a:p>
            <a:fld id="{E7D44138-509A-4051-8B6E-1AFA4A8EF87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9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9836" y="776482"/>
            <a:ext cx="10354614" cy="535583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7699397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38629" y="609600"/>
            <a:ext cx="10697028" cy="5689600"/>
          </a:xfrm>
          <a:prstGeom prst="rect">
            <a:avLst/>
          </a:prstGeom>
          <a:noFill/>
          <a:ln w="3175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682172" y="6146574"/>
            <a:ext cx="2743200" cy="365125"/>
          </a:xfrm>
        </p:spPr>
        <p:txBody>
          <a:bodyPr/>
          <a:lstStyle/>
          <a:p>
            <a:fld id="{DFF62745-66CC-48C5-BDB2-6550756F7D95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25/12/2020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36000" y="6146574"/>
            <a:ext cx="2743200" cy="365125"/>
          </a:xfrm>
        </p:spPr>
        <p:txBody>
          <a:bodyPr/>
          <a:lstStyle/>
          <a:p>
            <a:fld id="{E7D44138-509A-4051-8B6E-1AFA4A8EF87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9954" y="779519"/>
            <a:ext cx="10354378" cy="534976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345739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38629" y="609600"/>
            <a:ext cx="10697028" cy="5689600"/>
          </a:xfrm>
          <a:prstGeom prst="rect">
            <a:avLst/>
          </a:prstGeom>
          <a:noFill/>
          <a:ln w="3175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682172" y="6146574"/>
            <a:ext cx="2743200" cy="365125"/>
          </a:xfrm>
        </p:spPr>
        <p:txBody>
          <a:bodyPr/>
          <a:lstStyle/>
          <a:p>
            <a:fld id="{DFF62745-66CC-48C5-BDB2-6550756F7D95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25/12/2020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36000" y="6146574"/>
            <a:ext cx="2743200" cy="365125"/>
          </a:xfrm>
        </p:spPr>
        <p:txBody>
          <a:bodyPr/>
          <a:lstStyle/>
          <a:p>
            <a:fld id="{E7D44138-509A-4051-8B6E-1AFA4A8EF87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24878" t="-127" b="378"/>
          <a:stretch/>
        </p:blipFill>
        <p:spPr>
          <a:xfrm>
            <a:off x="803965" y="755762"/>
            <a:ext cx="10366355" cy="534647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7956367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47486" y="618747"/>
            <a:ext cx="10697028" cy="5689600"/>
          </a:xfrm>
          <a:prstGeom prst="rect">
            <a:avLst/>
          </a:prstGeom>
          <a:noFill/>
          <a:ln w="3175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682172" y="6146574"/>
            <a:ext cx="2743200" cy="365125"/>
          </a:xfrm>
        </p:spPr>
        <p:txBody>
          <a:bodyPr/>
          <a:lstStyle/>
          <a:p>
            <a:fld id="{DFF62745-66CC-48C5-BDB2-6550756F7D95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25/12/2020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36000" y="6146574"/>
            <a:ext cx="2743200" cy="365125"/>
          </a:xfrm>
        </p:spPr>
        <p:txBody>
          <a:bodyPr/>
          <a:lstStyle/>
          <a:p>
            <a:fld id="{E7D44138-509A-4051-8B6E-1AFA4A8EF87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12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71551" y="780521"/>
            <a:ext cx="10272712" cy="536605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841881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38629" y="609600"/>
            <a:ext cx="10697028" cy="5689600"/>
          </a:xfrm>
          <a:prstGeom prst="rect">
            <a:avLst/>
          </a:prstGeom>
          <a:noFill/>
          <a:ln w="3175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682172" y="6146574"/>
            <a:ext cx="2743200" cy="365125"/>
          </a:xfrm>
        </p:spPr>
        <p:txBody>
          <a:bodyPr/>
          <a:lstStyle/>
          <a:p>
            <a:fld id="{DFF62745-66CC-48C5-BDB2-6550756F7D95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25/12/2020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36000" y="6146574"/>
            <a:ext cx="2743200" cy="365125"/>
          </a:xfrm>
        </p:spPr>
        <p:txBody>
          <a:bodyPr/>
          <a:lstStyle/>
          <a:p>
            <a:fld id="{E7D44138-509A-4051-8B6E-1AFA4A8EF87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13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8675" y="800100"/>
            <a:ext cx="10320221" cy="534647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776153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38629" y="609600"/>
            <a:ext cx="10697028" cy="5689600"/>
          </a:xfrm>
          <a:prstGeom prst="rect">
            <a:avLst/>
          </a:prstGeom>
          <a:noFill/>
          <a:ln w="3175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682172" y="6146574"/>
            <a:ext cx="2743200" cy="365125"/>
          </a:xfrm>
        </p:spPr>
        <p:txBody>
          <a:bodyPr/>
          <a:lstStyle/>
          <a:p>
            <a:fld id="{DFF62745-66CC-48C5-BDB2-6550756F7D95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25/12/2020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36000" y="6146574"/>
            <a:ext cx="2743200" cy="365125"/>
          </a:xfrm>
        </p:spPr>
        <p:txBody>
          <a:bodyPr/>
          <a:lstStyle/>
          <a:p>
            <a:fld id="{E7D44138-509A-4051-8B6E-1AFA4A8EF87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14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6050" t="-628" r="6087" b="-313"/>
          <a:stretch/>
        </p:blipFill>
        <p:spPr>
          <a:xfrm>
            <a:off x="846431" y="748397"/>
            <a:ext cx="10281423" cy="536120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24372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38629" y="609600"/>
            <a:ext cx="10697028" cy="5689600"/>
          </a:xfrm>
          <a:prstGeom prst="rect">
            <a:avLst/>
          </a:prstGeom>
          <a:noFill/>
          <a:ln w="3175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682172" y="6146574"/>
            <a:ext cx="2743200" cy="365125"/>
          </a:xfrm>
        </p:spPr>
        <p:txBody>
          <a:bodyPr/>
          <a:lstStyle/>
          <a:p>
            <a:fld id="{DFF62745-66CC-48C5-BDB2-6550756F7D95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25/12/2020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36000" y="6146574"/>
            <a:ext cx="2743200" cy="365125"/>
          </a:xfrm>
        </p:spPr>
        <p:txBody>
          <a:bodyPr/>
          <a:lstStyle/>
          <a:p>
            <a:fld id="{E7D44138-509A-4051-8B6E-1AFA4A8EF87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15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45308" y="754743"/>
            <a:ext cx="10283670" cy="5391831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9" name="Rectangle 8"/>
          <p:cNvSpPr/>
          <p:nvPr/>
        </p:nvSpPr>
        <p:spPr>
          <a:xfrm>
            <a:off x="1427895" y="2916422"/>
            <a:ext cx="933621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Les Femmes au Travail</a:t>
            </a:r>
          </a:p>
        </p:txBody>
      </p:sp>
    </p:spTree>
    <p:extLst>
      <p:ext uri="{BB962C8B-B14F-4D97-AF65-F5344CB8AC3E}">
        <p14:creationId xmlns:p14="http://schemas.microsoft.com/office/powerpoint/2010/main" val="32950607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37</TotalTime>
  <Words>102</Words>
  <Application>Microsoft Office PowerPoint</Application>
  <PresentationFormat>Grand écran</PresentationFormat>
  <Paragraphs>63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7</cp:revision>
  <dcterms:created xsi:type="dcterms:W3CDTF">2020-12-25T18:19:07Z</dcterms:created>
  <dcterms:modified xsi:type="dcterms:W3CDTF">2020-12-25T19:14:46Z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