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HdLehaew1ODeWtEKqbNbA==" hashData="PhUEsBASQS09Qys2csIpyHeMmTl8dMLooT/ubIdZ/HOMPrxbOjIb2B1iVcGoQkUu0/AEKRfPDiLdm7uW0ZWC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12EFC-02B1-4431-8EFE-245D813216AC}" type="datetimeFigureOut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D1A253-313D-46F6-B04D-D5F917A26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13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354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55294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016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37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5661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4144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7173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9310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96997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459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7556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2540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2934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920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928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684F6-37DD-47EC-A5DF-99ADE8455FDD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3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6C7E9-774B-4BEF-A040-BC4B4C7E623B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670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67ADA-BB67-4F5E-B4BC-D75CDD6FF545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037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4F993-5E7C-45E0-A227-EFFA6398E83E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43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989E-0C1D-4E39-9707-3D03A2996053}" type="datetime1">
              <a:rPr lang="fr-FR" smtClean="0"/>
              <a:t>25/12/2020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16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924D-70A9-45FC-8537-9A2DF484F19F}" type="datetime1">
              <a:rPr lang="fr-FR" smtClean="0"/>
              <a:t>25/12/2020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76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B506-52DE-4649-B60D-D8E5A2F00A40}" type="datetime1">
              <a:rPr lang="fr-FR" smtClean="0"/>
              <a:t>25/12/2020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83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235A0-1BF5-41A2-9F66-5903AFBA8B82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12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47F68-4F84-4A7F-9D8C-5A755C2AF3C8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265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B8D3-A0FC-4E46-85E6-2A9BFF4D98B0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22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E5F4-3AAF-4124-A243-2EB98D4529C6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62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1000">
              <a:schemeClr val="accent1">
                <a:lumMod val="45000"/>
                <a:lumOff val="55000"/>
              </a:schemeClr>
            </a:gs>
            <a:gs pos="86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E7BAB-910B-428F-978B-BAE1268B77FF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077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308" y="754743"/>
            <a:ext cx="10283670" cy="53918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7895" y="2573496"/>
            <a:ext cx="933621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Femmes au Travail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27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  <p:sndAc>
          <p:stSnd loop="1">
            <p:snd r:embed="rId3" name="Elle (Melodie Pour Julie) - Yvan Guilini.wav"/>
          </p:stSnd>
        </p:sndAc>
      </p:transition>
    </mc:Choice>
    <mc:Fallback>
      <p:transition spd="slow" advTm="7000">
        <p:wedge/>
        <p:sndAc>
          <p:stSnd loop="1">
            <p:snd r:embed="rId3" name="Elle (Melodie Pour Julie) - Yvan Guilin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742" t="8542" r="5664" b="8542"/>
          <a:stretch/>
        </p:blipFill>
        <p:spPr>
          <a:xfrm>
            <a:off x="840734" y="782294"/>
            <a:ext cx="10292818" cy="539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8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963" y="767334"/>
            <a:ext cx="10287000" cy="53792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081349" y="2161738"/>
            <a:ext cx="1007038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inégalités salariales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entre hommes et femmes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à un travail égal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278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1675" y="791170"/>
            <a:ext cx="8143875" cy="5344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947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050" t="15951" r="4284" b="7473"/>
          <a:stretch/>
        </p:blipFill>
        <p:spPr>
          <a:xfrm>
            <a:off x="2074409" y="800289"/>
            <a:ext cx="7972425" cy="5308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7135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0216" y="802822"/>
            <a:ext cx="9351567" cy="53437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1191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63" y="782247"/>
            <a:ext cx="8986837" cy="5341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172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45" b="4837"/>
          <a:stretch/>
        </p:blipFill>
        <p:spPr>
          <a:xfrm>
            <a:off x="2785030" y="789348"/>
            <a:ext cx="6621940" cy="53301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4573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426" y="781050"/>
            <a:ext cx="5365524" cy="5365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993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042" r="556" b="13333"/>
          <a:stretch/>
        </p:blipFill>
        <p:spPr>
          <a:xfrm>
            <a:off x="2566987" y="806336"/>
            <a:ext cx="7058026" cy="5367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63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8426" y="781050"/>
            <a:ext cx="5365524" cy="5365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4188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0388" y="794927"/>
            <a:ext cx="6057900" cy="5326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1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32" r="286" b="7709"/>
          <a:stretch/>
        </p:blipFill>
        <p:spPr>
          <a:xfrm>
            <a:off x="814389" y="800100"/>
            <a:ext cx="10329862" cy="53464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37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0026" y="796412"/>
            <a:ext cx="7994855" cy="53299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622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08" y="754743"/>
            <a:ext cx="10283670" cy="53918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7895" y="2916422"/>
            <a:ext cx="93362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Femmes au Travail</a:t>
            </a:r>
          </a:p>
        </p:txBody>
      </p:sp>
    </p:spTree>
    <p:extLst>
      <p:ext uri="{BB962C8B-B14F-4D97-AF65-F5344CB8AC3E}">
        <p14:creationId xmlns:p14="http://schemas.microsoft.com/office/powerpoint/2010/main" val="329506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115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2020-12-25T18:19:07Z</dcterms:created>
  <dcterms:modified xsi:type="dcterms:W3CDTF">2020-12-25T18:56:41Z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