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6Fv09vq3a1CPXT88PbXuHw==" hashData="wZ7TXW/CEQubeGHstmgtqOSdF7RBeWyHChfei19PaNgY4vm2bzlPQ5WYvmDnoljWM9GRiGfOVh3SMZzpQhY2K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 varScale="1">
        <p:scale>
          <a:sx n="71" d="100"/>
          <a:sy n="71" d="100"/>
        </p:scale>
        <p:origin x="594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5A89B-A7F0-4E75-9C4E-7C3063E8056E}" type="datetimeFigureOut">
              <a:rPr lang="fr-FR" smtClean="0"/>
              <a:t>25/12/2020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D2E5E-FC51-4D6A-ADFE-0B59E3F38C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17815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:wedge/>
      </p:transition>
    </mc:Choice>
    <mc:Fallback>
      <p:transition spd="slow" advTm="8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95A89B-A7F0-4E75-9C4E-7C3063E8056E}" type="datetimeFigureOut">
              <a:rPr lang="fr-FR" smtClean="0"/>
              <a:t>25/12/2020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2D2E5E-FC51-4D6A-ADFE-0B59E3F38C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65185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mc:AlternateContent xmlns:mc="http://schemas.openxmlformats.org/markup-compatibility/2006">
    <mc:Choice xmlns:p14="http://schemas.microsoft.com/office/powerpoint/2010/main" Requires="p14">
      <p:transition spd="slow" p14:dur="5000" advTm="8000">
        <p:wedge/>
      </p:transition>
    </mc:Choice>
    <mc:Fallback>
      <p:transition spd="slow" advTm="8000">
        <p:wedg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-4572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18675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:wedge/>
        <p:sndAc>
          <p:stSnd loop="1">
            <p:snd r:embed="rId2" name="Elle (Melodie Pour Julie) - Yvan Guilini.wav"/>
          </p:stSnd>
        </p:sndAc>
      </p:transition>
    </mc:Choice>
    <mc:Fallback>
      <p:transition spd="slow" advTm="8000">
        <p:wedge/>
        <p:sndAc>
          <p:stSnd loop="1">
            <p:snd r:embed="rId2" name="Elle (Melodie Pour Julie) - Yvan Guilini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6754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3872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7890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1128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3945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3864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4494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2238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8904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5411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19212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4494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85018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42148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0</Words>
  <Application>Microsoft Office PowerPoint</Application>
  <PresentationFormat>Grand écran</PresentationFormat>
  <Paragraphs>0</Paragraphs>
  <Slides>15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6</cp:revision>
  <dcterms:created xsi:type="dcterms:W3CDTF">2020-12-25T18:00:44Z</dcterms:created>
  <dcterms:modified xsi:type="dcterms:W3CDTF">2020-12-25T18:10:58Z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