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2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5CRix4RiS628SDE00RA4OA==" hashData="VMWuB5G+RkvKaEuoQhwOH9JxioyKbnB772eT+eg9belGBMTGA2UIZOiQLdp5R9YnhXgtCti+wEilpFp3gPTga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4434B0-D0AB-4F6F-A730-06061B95BF38}" type="datetimeFigureOut">
              <a:rPr lang="fr-FR" smtClean="0"/>
              <a:t>01/05/2021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74EF58-B9B8-4AAF-BACF-ABFB2C4326E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68130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212192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8322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497099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008687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146071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989831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038027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586064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233943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674568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609743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406002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306233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1592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21403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34346-F5BE-4A57-ADFB-2B06C748DBA6}" type="datetime1">
              <a:rPr lang="fr-FR" smtClean="0"/>
              <a:t>01/05/2021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4788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C3CC2B-893A-41D7-A6A5-5EA2C615F800}" type="datetime1">
              <a:rPr lang="fr-FR" smtClean="0"/>
              <a:t>01/05/2021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2783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3BC46F-B732-405A-AF30-817533921931}" type="datetime1">
              <a:rPr lang="fr-FR" smtClean="0"/>
              <a:t>01/05/2021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3138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5E4806-3ACE-46F3-926A-7375CB0A91D9}" type="datetime1">
              <a:rPr lang="fr-FR" smtClean="0"/>
              <a:t>01/05/2021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12464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90D6E-38F6-494A-A67A-ABACC7C94BA8}" type="datetime1">
              <a:rPr lang="fr-FR" smtClean="0"/>
              <a:t>01/05/2021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4109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F7FBA-E0D5-4544-A5C2-E01CBA21AFF0}" type="datetime1">
              <a:rPr lang="fr-FR" smtClean="0"/>
              <a:t>01/05/2021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0160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B1E2A-43F2-4014-982B-1315B12D86E3}" type="datetime1">
              <a:rPr lang="fr-FR" smtClean="0"/>
              <a:t>01/05/2021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70690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C3B5B-6B0D-41AC-B205-1992ABE115C8}" type="datetime1">
              <a:rPr lang="fr-FR" smtClean="0"/>
              <a:t>01/05/2021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92744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27954-4EC8-4A6B-A58D-D95C317906EE}" type="datetime1">
              <a:rPr lang="fr-FR" smtClean="0"/>
              <a:t>01/05/2021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9598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D6349-FE74-41E4-BD00-378912F34822}" type="datetime1">
              <a:rPr lang="fr-FR" smtClean="0"/>
              <a:t>01/05/2021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13442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7245A-0598-4E8C-B373-5338A429B2A9}" type="datetime1">
              <a:rPr lang="fr-FR" smtClean="0"/>
              <a:t>01/05/2021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93078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0000">
              <a:srgbClr val="C00000"/>
            </a:gs>
            <a:gs pos="70000">
              <a:schemeClr val="tx1"/>
            </a:gs>
            <a:gs pos="94000">
              <a:srgbClr val="FFC000"/>
            </a:gs>
            <a:gs pos="79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90A929-B87A-4EAE-AD86-623FE1A7E215}" type="datetime1">
              <a:rPr lang="fr-FR" smtClean="0"/>
              <a:t>01/05/2021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8668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Hexagone 10"/>
          <p:cNvSpPr/>
          <p:nvPr/>
        </p:nvSpPr>
        <p:spPr>
          <a:xfrm>
            <a:off x="224853" y="207818"/>
            <a:ext cx="11707317" cy="6513657"/>
          </a:xfrm>
          <a:prstGeom prst="hexagon">
            <a:avLst/>
          </a:prstGeom>
          <a:noFill/>
          <a:ln w="355600" cmpd="dbl">
            <a:gradFill flip="none" rotWithShape="1">
              <a:gsLst>
                <a:gs pos="47000">
                  <a:srgbClr val="00B050"/>
                </a:gs>
                <a:gs pos="71000">
                  <a:srgbClr val="FF0000"/>
                </a:gs>
                <a:gs pos="45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01/05/2021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20230" b="1031"/>
          <a:stretch/>
        </p:blipFill>
        <p:spPr>
          <a:xfrm>
            <a:off x="1588995" y="702365"/>
            <a:ext cx="9054996" cy="542013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970175" y="2310484"/>
            <a:ext cx="10251653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Les Faux Ami(e)s en</a:t>
            </a:r>
          </a:p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Ariège N° </a:t>
            </a:r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5</a:t>
            </a:r>
            <a:endParaRPr lang="fr-FR" sz="72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2566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  <p:sndAc>
          <p:stSnd loop="1">
            <p:snd r:embed="rId3" name="Ennio Morricone _ Il était une fois dans louest.wav"/>
          </p:stSnd>
        </p:sndAc>
      </p:transition>
    </mc:Choice>
    <mc:Fallback>
      <p:transition spd="slow" advTm="16000">
        <p:wedge/>
        <p:sndAc>
          <p:stSnd loop="1">
            <p:snd r:embed="rId3" name="Ennio Morricone _ Il était une fois dans loue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01/05/2021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925800" y="664559"/>
            <a:ext cx="8424148" cy="544469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8335299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01/05/2021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60105" y="475473"/>
            <a:ext cx="7836908" cy="588087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948379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863" y="0"/>
            <a:ext cx="12082273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01/05/2021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775791" y="890640"/>
            <a:ext cx="8674625" cy="511491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6439378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01/05/2021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65468" y="613773"/>
            <a:ext cx="8461064" cy="563045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2365690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01/05/2021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787619" y="565144"/>
            <a:ext cx="8616761" cy="572771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939193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01/05/2021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81809" y="639701"/>
            <a:ext cx="8401878" cy="559625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396835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01/05/2021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08313" y="571500"/>
            <a:ext cx="8415130" cy="5715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0118529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01/05/2021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21565" y="601869"/>
            <a:ext cx="8415132" cy="561008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993063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01/05/2021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68557" y="632790"/>
            <a:ext cx="8401877" cy="563217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661502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01/05/2021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16764" y="1084358"/>
            <a:ext cx="8945219" cy="469624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7365924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01/05/2021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" t="20976" r="-616" b="22402"/>
          <a:stretch/>
        </p:blipFill>
        <p:spPr>
          <a:xfrm>
            <a:off x="1696277" y="967408"/>
            <a:ext cx="8760645" cy="493005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3448317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01/05/2021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66122" y="556590"/>
            <a:ext cx="7699513" cy="577463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4889718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01/05/2021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1604"/>
          <a:stretch/>
        </p:blipFill>
        <p:spPr>
          <a:xfrm>
            <a:off x="2322461" y="610515"/>
            <a:ext cx="7547078" cy="563697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383020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Hexagone 10"/>
          <p:cNvSpPr/>
          <p:nvPr/>
        </p:nvSpPr>
        <p:spPr>
          <a:xfrm>
            <a:off x="224853" y="207818"/>
            <a:ext cx="11707317" cy="6513657"/>
          </a:xfrm>
          <a:prstGeom prst="hexagon">
            <a:avLst/>
          </a:prstGeom>
          <a:noFill/>
          <a:ln w="355600" cmpd="dbl">
            <a:gradFill flip="none" rotWithShape="1">
              <a:gsLst>
                <a:gs pos="47000">
                  <a:srgbClr val="00B050"/>
                </a:gs>
                <a:gs pos="71000">
                  <a:srgbClr val="FF0000"/>
                </a:gs>
                <a:gs pos="45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01/05/2021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20230" b="1031"/>
          <a:stretch/>
        </p:blipFill>
        <p:spPr>
          <a:xfrm>
            <a:off x="1588995" y="702365"/>
            <a:ext cx="9054996" cy="542013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970175" y="2310484"/>
            <a:ext cx="10251653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Les Faux Ami(e)s en</a:t>
            </a:r>
          </a:p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Ariège </a:t>
            </a:r>
            <a:endParaRPr lang="fr-FR" sz="72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3593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112</TotalTime>
  <Words>105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28</cp:revision>
  <dcterms:created xsi:type="dcterms:W3CDTF">2021-04-27T13:16:17Z</dcterms:created>
  <dcterms:modified xsi:type="dcterms:W3CDTF">2021-05-01T17:34:59Z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