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jQ5qwe3LkfkPvr0NlAB9w==" hashData="85Ye3Zt5AHwe9aaB6pTtvLrdnMAOfA92cOLB5cy6BsFrmnTnynLrMy+os7G6i+4K7134u4VggmxDmBZnmaSu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1403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01/05/2021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01/05/2021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rgbClr val="C00000"/>
            </a:gs>
            <a:gs pos="70000">
              <a:schemeClr val="tx1"/>
            </a:gs>
            <a:gs pos="94000">
              <a:srgbClr val="FFC000"/>
            </a:gs>
            <a:gs pos="79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0230" b="1031"/>
          <a:stretch/>
        </p:blipFill>
        <p:spPr>
          <a:xfrm>
            <a:off x="1588995" y="702365"/>
            <a:ext cx="9054996" cy="54201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70175" y="2310484"/>
            <a:ext cx="1025165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Les Faux Ami(e)s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N°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4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  <p:sndAc>
          <p:stSnd loop="1">
            <p:snd r:embed="rId3" name="Ennio Morricone _ Il était une fois dans louest.wav"/>
          </p:stSnd>
        </p:sndAc>
      </p:transition>
    </mc:Choice>
    <mc:Fallback>
      <p:transition spd="slow" advTm="16000">
        <p:wedge/>
        <p:sndAc>
          <p:stSnd loop="1">
            <p:snd r:embed="rId3" name="Ennio Morricone _ Il était une fois dans lou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23447" y="1095028"/>
            <a:ext cx="8945106" cy="46679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0105" y="475473"/>
            <a:ext cx="7836908" cy="58808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5426" y="861392"/>
            <a:ext cx="8521146" cy="51153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5468" y="613773"/>
            <a:ext cx="8461064" cy="56304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78264" y="824948"/>
            <a:ext cx="8835471" cy="52081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1809" y="639701"/>
            <a:ext cx="8401878" cy="55962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5548" y="990457"/>
            <a:ext cx="8574156" cy="50699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1565" y="601869"/>
            <a:ext cx="8415132" cy="56100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21565" y="675860"/>
            <a:ext cx="8348869" cy="55439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6764" y="1084358"/>
            <a:ext cx="8945219" cy="46962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98" t="6373" r="2008" b="5859"/>
          <a:stretch/>
        </p:blipFill>
        <p:spPr>
          <a:xfrm>
            <a:off x="2170890" y="596348"/>
            <a:ext cx="7847753" cy="56321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6122" y="556590"/>
            <a:ext cx="7699513" cy="57746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72523" y="1290921"/>
            <a:ext cx="9208729" cy="42882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0230" b="1031"/>
          <a:stretch/>
        </p:blipFill>
        <p:spPr>
          <a:xfrm>
            <a:off x="1588995" y="702365"/>
            <a:ext cx="9054996" cy="54201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70175" y="2310484"/>
            <a:ext cx="1025165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Les Faux Ami(e)s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59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105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2021-04-27T13:16:17Z</dcterms:created>
  <dcterms:modified xsi:type="dcterms:W3CDTF">2021-05-01T17:21:03Z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