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sy/qxM/8QhD3v2Cbr3kxw==" hashData="CEtEyvBgjb/d/TJ0nmtaz6FEO4uEjNW6zdd+4WX6TDEwp6yeT2l0o/x+NSwZ9PyKshpGDaibaw8wXPHZZGghq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140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01/05/2021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01/05/2021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rgbClr val="C00000"/>
            </a:gs>
            <a:gs pos="70000">
              <a:schemeClr val="tx1"/>
            </a:gs>
            <a:gs pos="94000">
              <a:srgbClr val="FFC000"/>
            </a:gs>
            <a:gs pos="79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230" b="1031"/>
          <a:stretch/>
        </p:blipFill>
        <p:spPr>
          <a:xfrm>
            <a:off x="1588995" y="702365"/>
            <a:ext cx="9054996" cy="5420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0175" y="2310484"/>
            <a:ext cx="102516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Faux Ami(e)s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3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16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1"/>
          <a:stretch/>
        </p:blipFill>
        <p:spPr>
          <a:xfrm>
            <a:off x="1722783" y="911685"/>
            <a:ext cx="8712477" cy="50385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105" y="475473"/>
            <a:ext cx="7836908" cy="58808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9287" y="841507"/>
            <a:ext cx="8651029" cy="50424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5468" y="613773"/>
            <a:ext cx="8461064" cy="56304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29" b="9440"/>
          <a:stretch/>
        </p:blipFill>
        <p:spPr>
          <a:xfrm>
            <a:off x="1760210" y="671419"/>
            <a:ext cx="8671580" cy="55151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1809" y="639701"/>
            <a:ext cx="8401878" cy="55962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2" b="9241"/>
          <a:stretch/>
        </p:blipFill>
        <p:spPr>
          <a:xfrm>
            <a:off x="1809303" y="705580"/>
            <a:ext cx="8573393" cy="54468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1565" y="601869"/>
            <a:ext cx="8415132" cy="5610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6687" r="-88" b="10497"/>
          <a:stretch/>
        </p:blipFill>
        <p:spPr>
          <a:xfrm>
            <a:off x="1746106" y="909513"/>
            <a:ext cx="8699787" cy="50389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6764" y="1084358"/>
            <a:ext cx="8945219" cy="4696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2" b="19700"/>
          <a:stretch/>
        </p:blipFill>
        <p:spPr>
          <a:xfrm>
            <a:off x="1572022" y="1252106"/>
            <a:ext cx="9047956" cy="43537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122" y="556590"/>
            <a:ext cx="7699513" cy="57746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33" r="-210" b="7142"/>
          <a:stretch/>
        </p:blipFill>
        <p:spPr>
          <a:xfrm>
            <a:off x="2047461" y="665173"/>
            <a:ext cx="8097077" cy="5554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230" b="1031"/>
          <a:stretch/>
        </p:blipFill>
        <p:spPr>
          <a:xfrm>
            <a:off x="1588995" y="702365"/>
            <a:ext cx="9054996" cy="5420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0175" y="2310484"/>
            <a:ext cx="102516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Faux Ami(e)s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5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2021-04-27T13:16:17Z</dcterms:created>
  <dcterms:modified xsi:type="dcterms:W3CDTF">2021-05-01T16:57:06Z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