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9l8nTIkaXnkhwskNAKOgw==" hashData="2S0t/6vMSnAptb3D1KoXRU/PQTj4sPmH/+Jq4GgZY21c5ku5sF81ZQ+jZygdqOEqq4GtxKZ7Udy9vkxGVOI4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14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70000">
              <a:schemeClr val="tx1"/>
            </a:gs>
            <a:gs pos="94000">
              <a:srgbClr val="FFC000"/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2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  <p:sndAc>
          <p:stSnd loop="1">
            <p:snd r:embed="rId3" name="Ennio Morricone _ Il était une fois dans louest.wav"/>
          </p:stSnd>
        </p:sndAc>
      </p:transition>
    </mc:Choice>
    <mc:Fallback xmlns="">
      <p:transition spd="slow" advTm="16000">
        <p:wedge/>
        <p:sndAc>
          <p:stSnd loop="1">
            <p:snd r:embed="rId5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1530" y="631363"/>
            <a:ext cx="7248939" cy="5595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5" y="475473"/>
            <a:ext cx="7836908" cy="588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2"/>
          <a:stretch/>
        </p:blipFill>
        <p:spPr>
          <a:xfrm>
            <a:off x="1869582" y="636045"/>
            <a:ext cx="8452835" cy="55837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68" y="613773"/>
            <a:ext cx="8461064" cy="5630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230" r="-548" b="8881"/>
          <a:stretch/>
        </p:blipFill>
        <p:spPr>
          <a:xfrm>
            <a:off x="1749296" y="781214"/>
            <a:ext cx="8746425" cy="51690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39701"/>
            <a:ext cx="8401878" cy="5596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" b="11217"/>
          <a:stretch/>
        </p:blipFill>
        <p:spPr>
          <a:xfrm>
            <a:off x="1869353" y="803413"/>
            <a:ext cx="8453293" cy="52511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565" y="601869"/>
            <a:ext cx="8415132" cy="5610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5173" y="705678"/>
            <a:ext cx="8401653" cy="5446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4" y="1084358"/>
            <a:ext cx="8945219" cy="469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5701" y="1234820"/>
            <a:ext cx="9080598" cy="4388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22" y="556590"/>
            <a:ext cx="7699513" cy="5774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417" y="1091803"/>
            <a:ext cx="9101566" cy="4567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2021-04-27T13:16:17Z</dcterms:created>
  <dcterms:modified xsi:type="dcterms:W3CDTF">2021-05-01T17:00:08Z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