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30/04/2021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14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30/04/2021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30/04/2021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30/04/2021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30/04/2021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30/04/2021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30/04/2021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30/04/2021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30/04/2021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30/04/2021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30/04/2021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30/04/2021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C00000"/>
            </a:gs>
            <a:gs pos="70000">
              <a:schemeClr val="tx1"/>
            </a:gs>
            <a:gs pos="94000">
              <a:srgbClr val="FFC000"/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30/04/2021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es Faux Ami(e)s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1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16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3757" y="1276184"/>
            <a:ext cx="9114705" cy="432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105" y="475473"/>
            <a:ext cx="7836908" cy="5880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623" t="10194" r="4552" b="8492"/>
          <a:stretch/>
        </p:blipFill>
        <p:spPr>
          <a:xfrm>
            <a:off x="1828800" y="609601"/>
            <a:ext cx="8540749" cy="5672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5468" y="613773"/>
            <a:ext cx="8461064" cy="56304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051" y="759205"/>
            <a:ext cx="8547653" cy="53645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809" y="639701"/>
            <a:ext cx="8401878" cy="5596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7506" r="-849"/>
          <a:stretch/>
        </p:blipFill>
        <p:spPr>
          <a:xfrm>
            <a:off x="2130777" y="621886"/>
            <a:ext cx="7930446" cy="56142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565" y="601869"/>
            <a:ext cx="8415132" cy="5610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750888"/>
            <a:ext cx="8534399" cy="53562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6764" y="1084358"/>
            <a:ext cx="8945219" cy="4696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3873" r="-246" b="5488"/>
          <a:stretch/>
        </p:blipFill>
        <p:spPr>
          <a:xfrm>
            <a:off x="1802296" y="739997"/>
            <a:ext cx="8574156" cy="53863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122" y="556590"/>
            <a:ext cx="7699513" cy="5774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301" t="4461" r="-86" b="6068"/>
          <a:stretch/>
        </p:blipFill>
        <p:spPr>
          <a:xfrm>
            <a:off x="2981739" y="609599"/>
            <a:ext cx="6215269" cy="55394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30/04/2021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es Faux Ami(e)s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1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108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2021-04-27T13:16:17Z</dcterms:created>
  <dcterms:modified xsi:type="dcterms:W3CDTF">2021-04-30T18:56:20Z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