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7" r:id="rId2"/>
    <p:sldId id="279" r:id="rId3"/>
    <p:sldId id="266" r:id="rId4"/>
    <p:sldId id="267" r:id="rId5"/>
    <p:sldId id="268" r:id="rId6"/>
    <p:sldId id="269" r:id="rId7"/>
    <p:sldId id="271" r:id="rId8"/>
    <p:sldId id="272" r:id="rId9"/>
    <p:sldId id="273" r:id="rId10"/>
    <p:sldId id="275" r:id="rId11"/>
    <p:sldId id="274" r:id="rId12"/>
    <p:sldId id="276" r:id="rId13"/>
    <p:sldId id="277" r:id="rId14"/>
    <p:sldId id="278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YH8XLURsb3Zgv4E7xq0Ug==" hashData="lcXU5pC7m1wHxdMogW4GNawuYwb3omPI9VwfRHwb1Z85az9gnszouCu/T72RmLA1n80Rbu1v6xJixGC6lydLm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09/02/2019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22671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8730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6008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525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707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908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44518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96596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94384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54564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85025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09/02/2019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09/02/2019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09/02/2019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09/02/2019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09/02/2019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09/02/2019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09/02/2019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09/02/2019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09/02/2019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09/02/2019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09/02/2019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09/02/2019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2590386" y="1019656"/>
            <a:ext cx="701122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Découvrez </a:t>
            </a:r>
          </a:p>
          <a:p>
            <a:endParaRPr lang="fr-FR" sz="60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Des </a:t>
            </a:r>
            <a:r>
              <a:rPr lang="fr-FR" sz="60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endroits 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flippant N° 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2</a:t>
            </a:r>
            <a:endParaRPr lang="fr-FR" sz="60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endParaRPr lang="fr-FR" sz="60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par Lande   </a:t>
            </a:r>
            <a:endParaRPr lang="fr-FR" sz="6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  <p:sndAc>
          <p:stSnd loop="1">
            <p:snd r:embed="rId3" name="the-shadows- (ronny)_005.wav"/>
          </p:stSnd>
        </p:sndAc>
      </p:transition>
    </mc:Choice>
    <mc:Fallback>
      <p:transition spd="slow" advTm="8000">
        <p:circle/>
        <p:sndAc>
          <p:stSnd loop="1">
            <p:snd r:embed="rId3" name="the-shadows- (ronny)_005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715617" y="1009641"/>
            <a:ext cx="1063818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On a tous le souvenir d’une maison, d’une forêt, d’un parking ou d’une rue qui nous a fait peur, quand on était petit</a:t>
            </a:r>
            <a:r>
              <a:rPr lang="fr-FR" sz="4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.</a:t>
            </a:r>
            <a:endParaRPr lang="fr-FR" sz="4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4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Eh bien là, c’est la même chose, mais à un niveau largement supérieur à tout ce que vous pouvez imaginer. Sans plus attendre, on vous emmène dans les endroits les plus terrifiants du monde à visiter. Ou pas. </a:t>
            </a:r>
          </a:p>
        </p:txBody>
      </p:sp>
    </p:spTree>
    <p:extLst>
      <p:ext uri="{BB962C8B-B14F-4D97-AF65-F5344CB8AC3E}">
        <p14:creationId xmlns:p14="http://schemas.microsoft.com/office/powerpoint/2010/main" val="3409234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6413" y="622852"/>
            <a:ext cx="8093423" cy="563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3114" y="484589"/>
            <a:ext cx="7818782" cy="58491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4227" y="632620"/>
            <a:ext cx="8043930" cy="5620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89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0941" y="595637"/>
            <a:ext cx="8123476" cy="56574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318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3546" y="635573"/>
            <a:ext cx="7941602" cy="56174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1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5379" y="624969"/>
            <a:ext cx="7793507" cy="56280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228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2300" y="639171"/>
            <a:ext cx="7760083" cy="56138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84037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2294" y="595899"/>
            <a:ext cx="7779845" cy="56571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1196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6258" y="649207"/>
            <a:ext cx="8174907" cy="56038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8107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8683" y="634111"/>
            <a:ext cx="8072726" cy="5618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9054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7066" y="579902"/>
            <a:ext cx="8153856" cy="56731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649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3252580" y="895415"/>
            <a:ext cx="568683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C’était  Découvrez </a:t>
            </a:r>
          </a:p>
          <a:p>
            <a:endParaRPr lang="fr-FR" sz="60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Des </a:t>
            </a:r>
            <a:r>
              <a:rPr lang="fr-FR" sz="60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endroits </a:t>
            </a:r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flippant</a:t>
            </a:r>
          </a:p>
          <a:p>
            <a:endParaRPr lang="fr-FR" sz="6000" b="1" dirty="0" smtClean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par Lande   </a:t>
            </a:r>
            <a:endParaRPr lang="fr-FR" sz="6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694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</TotalTime>
  <Words>315</Words>
  <Application>Microsoft Office PowerPoint</Application>
  <PresentationFormat>Grand écran</PresentationFormat>
  <Paragraphs>82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2019-02-01T14:09:57Z</dcterms:created>
  <dcterms:modified xsi:type="dcterms:W3CDTF">2019-02-09T15:23:34Z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