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79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lZgkP9ujRgO0uWzvVfB2g==" hashData="KTbL5AYXqTcThNOdXFn0P+QdDXqZsUVn6ZOydu3J11vg+PbD5e0J0KHJl1nMXnMTz3jRv0wPxsY7AxgEBqwI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09/02/2019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267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502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09/02/2019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09/02/2019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09/02/2019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676111" y="1019656"/>
            <a:ext cx="683977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Découvrez </a:t>
            </a: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es </a:t>
            </a:r>
            <a:r>
              <a:rPr lang="fr-FR" sz="6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endroits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flippant N° 1</a:t>
            </a: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par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Lande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6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the-shadows- (ronny)_005.wav"/>
          </p:stSnd>
        </p:sndAc>
      </p:transition>
    </mc:Choice>
    <mc:Fallback>
      <p:transition spd="slow" advTm="8000">
        <p:circle/>
        <p:sndAc>
          <p:stSnd loop="1">
            <p:snd r:embed="rId3" name="the-shadows- (ronny)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715617" y="1009641"/>
            <a:ext cx="1063818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On a tous le souvenir d’une maison, d’une forêt, d’un parking ou d’une rue qui nous a fait peur, quand on était petit</a:t>
            </a:r>
            <a:r>
              <a:rPr lang="fr-F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.</a:t>
            </a:r>
            <a:endParaRPr lang="fr-FR" sz="4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4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Eh bien là, c’est la même chose, mais à un niveau largement supérieur à tout ce que vous pouvez imaginer. Sans plus attendre, on vous emmène dans les endroits les plus terrifiants du monde à visiter. Ou pas. </a:t>
            </a:r>
          </a:p>
        </p:txBody>
      </p:sp>
    </p:spTree>
    <p:extLst>
      <p:ext uri="{BB962C8B-B14F-4D97-AF65-F5344CB8AC3E}">
        <p14:creationId xmlns:p14="http://schemas.microsoft.com/office/powerpoint/2010/main" val="3409234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364" y="597410"/>
            <a:ext cx="7699513" cy="5634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617" y="609601"/>
            <a:ext cx="7724977" cy="5629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540" y="630068"/>
            <a:ext cx="8066869" cy="5622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032" y="596820"/>
            <a:ext cx="8151638" cy="5656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870" y="637785"/>
            <a:ext cx="7567925" cy="5671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783" y="612333"/>
            <a:ext cx="7696347" cy="5640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205" y="637785"/>
            <a:ext cx="7449590" cy="55824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9123" y="610801"/>
            <a:ext cx="8145293" cy="5642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436" y="600389"/>
            <a:ext cx="7865460" cy="5652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6413" y="622852"/>
            <a:ext cx="8093423" cy="563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3252580" y="895415"/>
            <a:ext cx="568683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  Découvrez </a:t>
            </a: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es </a:t>
            </a:r>
            <a:r>
              <a:rPr lang="fr-FR" sz="6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endroits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flippant</a:t>
            </a: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par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Lande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endParaRPr lang="fr-FR" sz="6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69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299</Words>
  <Application>Microsoft Office PowerPoint</Application>
  <PresentationFormat>Grand écran</PresentationFormat>
  <Paragraphs>77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2019-02-01T14:09:57Z</dcterms:created>
  <dcterms:modified xsi:type="dcterms:W3CDTF">2019-02-09T15:13:52Z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