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71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WcUObvvb9DVhhI5ITFL2w==" hashData="A3YY9FNAwU4ydoaQrIcsGL1Ix26iJVsaqkdYxV0siXYhX9tfs1NOwsHCtD/LvpCrs5fSFPWn8IwHpnEq9H3C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55A14-E82B-40E1-9BD5-217009036D61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DA875-D6B2-44EC-BFBB-26F1BA400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21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23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93271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863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215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85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437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864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371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0591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539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982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8381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035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126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418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037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183E0-A3A9-41CC-9E79-77AB4AA02E4F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24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9D4F9-8201-4957-AEBC-9E0FF6573D90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22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69358-777D-4ADF-B23E-01674A10E3AD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84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76F4-391B-4EF8-AC28-40937C3E8243}" type="datetime1">
              <a:rPr lang="fr-FR" smtClean="0"/>
              <a:t>10/11/2020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79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503-18B5-44E9-A80C-26D388128F38}" type="datetime1">
              <a:rPr lang="fr-FR" smtClean="0"/>
              <a:t>10/11/2020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81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F253-431A-4817-9876-4BEF8FFEFB05}" type="datetime1">
              <a:rPr lang="fr-FR" smtClean="0"/>
              <a:t>10/11/2020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9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7B6AA-A88E-4EEB-98B8-C53AE851A495}" type="datetime1">
              <a:rPr lang="fr-FR" smtClean="0"/>
              <a:t>10/11/2020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66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B3655-565F-4E55-B27C-B397D01AB3E7}" type="datetime1">
              <a:rPr lang="fr-FR" smtClean="0"/>
              <a:t>10/11/2020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18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D611-9767-41ED-A32D-AC4EC72EE66F}" type="datetime1">
              <a:rPr lang="fr-FR" smtClean="0"/>
              <a:t>10/11/2020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9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B74CD-B195-4263-8968-65DAA0331572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469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0B4D7-DAE5-4DB4-A62A-17DF11A9A16E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282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2000">
              <a:srgbClr val="92D050"/>
            </a:gs>
            <a:gs pos="63000">
              <a:schemeClr val="accent2">
                <a:lumMod val="75000"/>
              </a:schemeClr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0977A-E6B6-4D72-AAE8-EA50EB808EB7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29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3306" y="1275780"/>
            <a:ext cx="9102083" cy="44930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561634" y="3429000"/>
            <a:ext cx="4753225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1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6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Andre Rieu The last rose.wav"/>
          </p:stSnd>
        </p:sndAc>
      </p:transition>
    </mc:Choice>
    <mc:Fallback>
      <p:transition spd="slow" advTm="13000">
        <p:wedge/>
        <p:sndAc>
          <p:stSnd loop="1">
            <p:snd r:embed="rId3" name="Andre Rieu The last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72214" y="1794457"/>
            <a:ext cx="806823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'Drone Awards' récompensent les plus belles photos prises par un drone</a:t>
            </a:r>
          </a:p>
        </p:txBody>
      </p:sp>
    </p:spTree>
    <p:extLst>
      <p:ext uri="{BB962C8B-B14F-4D97-AF65-F5344CB8AC3E}">
        <p14:creationId xmlns:p14="http://schemas.microsoft.com/office/powerpoint/2010/main" val="53423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7030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97"/>
          <a:stretch/>
        </p:blipFill>
        <p:spPr>
          <a:xfrm>
            <a:off x="2716306" y="1178857"/>
            <a:ext cx="6844553" cy="4527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117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5905" y="1227723"/>
            <a:ext cx="7720853" cy="4549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659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238377"/>
            <a:ext cx="6777318" cy="4512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173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5328" y="1240989"/>
            <a:ext cx="8041343" cy="4523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294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8" b="3850"/>
          <a:stretch/>
        </p:blipFill>
        <p:spPr>
          <a:xfrm>
            <a:off x="1718501" y="1232834"/>
            <a:ext cx="8754997" cy="4539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5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0241" y="1243853"/>
            <a:ext cx="6091517" cy="4568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72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0129" y="1223682"/>
            <a:ext cx="6833930" cy="4545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333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974" y="1221827"/>
            <a:ext cx="6088716" cy="4561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7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76146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"/>
          <a:stretch/>
        </p:blipFill>
        <p:spPr>
          <a:xfrm>
            <a:off x="3522912" y="1255930"/>
            <a:ext cx="5042864" cy="4539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57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2"/>
          <a:stretch/>
        </p:blipFill>
        <p:spPr>
          <a:xfrm>
            <a:off x="1592015" y="1228663"/>
            <a:ext cx="9007970" cy="4547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586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1" y="1221956"/>
            <a:ext cx="6871448" cy="45536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859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0779" y="1225126"/>
            <a:ext cx="6831106" cy="4554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554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7170" y="1230618"/>
            <a:ext cx="6817660" cy="4543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32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3306" y="1275780"/>
            <a:ext cx="9102083" cy="44930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205353" y="2967335"/>
            <a:ext cx="7781297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9880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111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2020-11-09T17:48:12Z</dcterms:created>
  <dcterms:modified xsi:type="dcterms:W3CDTF">2020-11-10T10:05:20Z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