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71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X61MkiTCRg2TAvZuWmfCA==" hashData="UB39VcRK0bVPtP/Co7ZeDbWkg0Cxl+PpYM+VCpAWRdiotnKOfidzbL3sX0iTkC2oazv1RINitsopK+k3Ztlu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037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rgbClr val="92D050"/>
            </a:gs>
            <a:gs pos="63000">
              <a:schemeClr val="accent2">
                <a:lumMod val="75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4" b="17358"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68660" y="3429000"/>
            <a:ext cx="4939174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Andre Rieu The last rose.wav"/>
          </p:stSnd>
        </p:sndAc>
      </p:transition>
    </mc:Choice>
    <mc:Fallback>
      <p:transition spd="slow" advTm="13000">
        <p:wedg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2214" y="1794457"/>
            <a:ext cx="80682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'Drone Awards' récompensent les plus belles photos prises par un drone</a:t>
            </a: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1" y="1173240"/>
            <a:ext cx="6064625" cy="4528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225534"/>
            <a:ext cx="5957047" cy="4547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29" y="1219067"/>
            <a:ext cx="8081683" cy="4569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647" y="1221666"/>
            <a:ext cx="8686800" cy="4560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230112"/>
            <a:ext cx="6817659" cy="4538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223682"/>
            <a:ext cx="6091518" cy="45686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6266" t="84749" r="8123" b="6122"/>
          <a:stretch/>
        </p:blipFill>
        <p:spPr>
          <a:xfrm>
            <a:off x="7019364" y="4840941"/>
            <a:ext cx="1559859" cy="416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248271"/>
            <a:ext cx="6790765" cy="4519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006" y="1219979"/>
            <a:ext cx="6987988" cy="4565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588" y="1268226"/>
            <a:ext cx="8054788" cy="4530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512" y="1261696"/>
            <a:ext cx="6736976" cy="4481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5965" y="1220985"/>
            <a:ext cx="5840734" cy="4563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216617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8434" y="1229234"/>
            <a:ext cx="8095131" cy="4546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" b="17358"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205353" y="2967335"/>
            <a:ext cx="778129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88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111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2020-11-09T17:48:12Z</dcterms:created>
  <dcterms:modified xsi:type="dcterms:W3CDTF">2020-11-09T20:11:16Z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