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71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Vcs8R0WKdnWxP+3YgMZkQ==" hashData="IZ5JQ4hcBSRutmfSbZF2iM0WofOG28tpskIOHVDg4T2ArKWlYfaktcPTVSd8s0HijYxZnQtbSosepAHfc+Glj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55A14-E82B-40E1-9BD5-217009036D61}" type="datetimeFigureOut">
              <a:rPr lang="fr-FR" smtClean="0"/>
              <a:t>09/11/2020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4DA875-D6B2-44EC-BFBB-26F1BA400B5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2172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5234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93271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8863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215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858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4370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8644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3719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0591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75397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33982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8381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6035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5126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4182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4DA875-D6B2-44EC-BFBB-26F1BA400B5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037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6183E0-A3A9-41CC-9E79-77AB4AA02E4F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247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9D4F9-8201-4957-AEBC-9E0FF6573D90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228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69358-777D-4ADF-B23E-01674A10E3AD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84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E76F4-391B-4EF8-AC28-40937C3E8243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795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39503-18B5-44E9-A80C-26D388128F38}" type="datetime1">
              <a:rPr lang="fr-FR" smtClean="0"/>
              <a:t>09/11/2020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381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67F253-431A-4817-9876-4BEF8FFEFB05}" type="datetime1">
              <a:rPr lang="fr-FR" smtClean="0"/>
              <a:t>09/11/2020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92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7B6AA-A88E-4EEB-98B8-C53AE851A495}" type="datetime1">
              <a:rPr lang="fr-FR" smtClean="0"/>
              <a:t>09/11/2020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66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2B3655-565F-4E55-B27C-B397D01AB3E7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182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FD611-9767-41ED-A32D-AC4EC72EE66F}" type="datetime1">
              <a:rPr lang="fr-FR" smtClean="0"/>
              <a:t>09/11/2020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19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B74CD-B195-4263-8968-65DAA0331572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469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30B4D7-DAE5-4DB4-A62A-17DF11A9A16E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282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2000">
              <a:srgbClr val="92D050"/>
            </a:gs>
            <a:gs pos="63000">
              <a:schemeClr val="accent2">
                <a:lumMod val="75000"/>
              </a:schemeClr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0977A-E6B6-4D72-AAE8-EA50EB808EB7}" type="datetime1">
              <a:rPr lang="fr-FR" smtClean="0"/>
              <a:t>09/11/2020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903D38-C0D7-41F4-8696-8FE9419818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292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r="4" b="17358"/>
          <a:stretch/>
        </p:blipFill>
        <p:spPr>
          <a:xfrm>
            <a:off x="1573306" y="1275780"/>
            <a:ext cx="9102083" cy="44930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550414" y="3429000"/>
            <a:ext cx="4775666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1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61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Andre Rieu The last rose.wav"/>
          </p:stSnd>
        </p:sndAc>
      </p:transition>
    </mc:Choice>
    <mc:Fallback>
      <p:transition spd="slow" advTm="13000">
        <p:wedge/>
        <p:sndAc>
          <p:stSnd loop="1">
            <p:snd r:embed="rId3" name="Andre Rieu The last ros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72214" y="1794457"/>
            <a:ext cx="806823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'Drone Awards' récompensent les plus belles photos prises par un drone</a:t>
            </a:r>
          </a:p>
        </p:txBody>
      </p:sp>
    </p:spTree>
    <p:extLst>
      <p:ext uri="{BB962C8B-B14F-4D97-AF65-F5344CB8AC3E}">
        <p14:creationId xmlns:p14="http://schemas.microsoft.com/office/powerpoint/2010/main" val="53423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7030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29" y="1186742"/>
            <a:ext cx="6024284" cy="45113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117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0" y="1256035"/>
            <a:ext cx="6804213" cy="4530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659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732" r="321" b="7839"/>
          <a:stretch/>
        </p:blipFill>
        <p:spPr>
          <a:xfrm>
            <a:off x="1904999" y="1237129"/>
            <a:ext cx="8355107" cy="4545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173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0" y="1256035"/>
            <a:ext cx="6804213" cy="4530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294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6988" y="1234644"/>
            <a:ext cx="6373906" cy="4548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59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8379" y="1238311"/>
            <a:ext cx="8015242" cy="4528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729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4632" y="1216617"/>
            <a:ext cx="43434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3330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82" y="1237322"/>
            <a:ext cx="6790765" cy="4523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77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761462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2553" y="1255925"/>
            <a:ext cx="7368988" cy="45164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57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1599" y="1227709"/>
            <a:ext cx="4968802" cy="45498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586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424" y="1235157"/>
            <a:ext cx="8071756" cy="452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859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329" y="1260502"/>
            <a:ext cx="6754539" cy="4494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554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5293" y="1219810"/>
            <a:ext cx="7261413" cy="4565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32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743919"/>
            <a:ext cx="10786820" cy="5517396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100000">
                  <a:schemeClr val="accent1">
                    <a:lumMod val="5000"/>
                    <a:lumOff val="95000"/>
                  </a:schemeClr>
                </a:gs>
                <a:gs pos="74000">
                  <a:srgbClr val="FFC000"/>
                </a:gs>
                <a:gs pos="95000">
                  <a:srgbClr val="FF0000"/>
                </a:gs>
                <a:gs pos="3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63478" y="6278858"/>
            <a:ext cx="2743200" cy="365125"/>
          </a:xfrm>
        </p:spPr>
        <p:txBody>
          <a:bodyPr/>
          <a:lstStyle/>
          <a:p>
            <a:fld id="{6CED828D-2D2C-4400-B050-EBE25CEF5353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7885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4620" y="6263360"/>
            <a:ext cx="2743200" cy="365125"/>
          </a:xfrm>
        </p:spPr>
        <p:txBody>
          <a:bodyPr/>
          <a:lstStyle/>
          <a:p>
            <a:fld id="{B3903D38-C0D7-41F4-8696-8FE94198183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" b="17358"/>
          <a:stretch/>
        </p:blipFill>
        <p:spPr>
          <a:xfrm>
            <a:off x="1573306" y="1275780"/>
            <a:ext cx="9102083" cy="44930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205353" y="2967335"/>
            <a:ext cx="7781297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9880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111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2020-11-09T17:48:12Z</dcterms:created>
  <dcterms:modified xsi:type="dcterms:W3CDTF">2020-11-09T20:01:05Z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