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71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OyczjuMv44AXpXKBUv6Vw==" hashData="0eYcgmfHt2zFMgYJMyaxLyt3VM3l2TenlzgJjESFyHmmhbeqY/JJ2lxImrZiUfl3eRD+TzaSAWqPAwzeXp8bJ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755A14-E82B-40E1-9BD5-217009036D61}" type="datetimeFigureOut">
              <a:rPr lang="fr-FR" smtClean="0"/>
              <a:t>09/11/2020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4DA875-D6B2-44EC-BFBB-26F1BA400B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217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5234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93271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8632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2157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7858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4370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8644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3719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90591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75397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33982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8381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60352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126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4182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0372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183E0-A3A9-41CC-9E79-77AB4AA02E4F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247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9D4F9-8201-4957-AEBC-9E0FF6573D90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228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69358-777D-4ADF-B23E-01674A10E3AD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849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E76F4-391B-4EF8-AC28-40937C3E8243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795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9503-18B5-44E9-A80C-26D388128F38}" type="datetime1">
              <a:rPr lang="fr-FR" smtClean="0"/>
              <a:t>09/11/2020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810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F253-431A-4817-9876-4BEF8FFEFB05}" type="datetime1">
              <a:rPr lang="fr-FR" smtClean="0"/>
              <a:t>09/11/2020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92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7B6AA-A88E-4EEB-98B8-C53AE851A495}" type="datetime1">
              <a:rPr lang="fr-FR" smtClean="0"/>
              <a:t>09/11/2020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66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B3655-565F-4E55-B27C-B397D01AB3E7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182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FD611-9767-41ED-A32D-AC4EC72EE66F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19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B74CD-B195-4263-8968-65DAA0331572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469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0B4D7-DAE5-4DB4-A62A-17DF11A9A16E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2820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32000">
              <a:srgbClr val="92D050"/>
            </a:gs>
            <a:gs pos="63000">
              <a:schemeClr val="accent2">
                <a:lumMod val="75000"/>
              </a:schemeClr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0977A-E6B6-4D72-AAE8-EA50EB808EB7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292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4" b="17358"/>
          <a:stretch/>
        </p:blipFill>
        <p:spPr>
          <a:xfrm>
            <a:off x="1573306" y="1275780"/>
            <a:ext cx="9102083" cy="44930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525567" y="3429000"/>
            <a:ext cx="4825360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N°2</a:t>
            </a:r>
            <a:endParaRPr lang="fr-FR" sz="16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36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Andre Rieu The last rose.wav"/>
          </p:stSnd>
        </p:sndAc>
      </p:transition>
    </mc:Choice>
    <mc:Fallback>
      <p:transition spd="slow" advTm="13000">
        <p:wedge/>
        <p:sndAc>
          <p:stSnd loop="1">
            <p:snd r:embed="rId3" name="Andre Rieu The last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72214" y="1794457"/>
            <a:ext cx="806823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Les 'Drone Awards' récompensent les plus belles photos prises par un drone</a:t>
            </a:r>
          </a:p>
        </p:txBody>
      </p:sp>
    </p:spTree>
    <p:extLst>
      <p:ext uri="{BB962C8B-B14F-4D97-AF65-F5344CB8AC3E}">
        <p14:creationId xmlns:p14="http://schemas.microsoft.com/office/powerpoint/2010/main" val="534238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70302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2412" y="1196788"/>
            <a:ext cx="4495800" cy="4495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117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4461" y="1241829"/>
            <a:ext cx="4383742" cy="45215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76590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8012" y="1250576"/>
            <a:ext cx="6086960" cy="45583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173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8012" y="1223682"/>
            <a:ext cx="6122873" cy="45851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2947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3062" y="1240709"/>
            <a:ext cx="4425875" cy="45238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2759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494" y="1216449"/>
            <a:ext cx="6871447" cy="45835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729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2282" y="1237129"/>
            <a:ext cx="9027458" cy="45137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3330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1834" y="1238127"/>
            <a:ext cx="6804213" cy="4530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77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2590" y="761462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7329" y="1237129"/>
            <a:ext cx="6296224" cy="45432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573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494" y="1264024"/>
            <a:ext cx="6805665" cy="453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5867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3723" y="1223692"/>
            <a:ext cx="6844554" cy="4557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8595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6682" y="1250576"/>
            <a:ext cx="7214796" cy="45092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554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6894" y="1225020"/>
            <a:ext cx="4518212" cy="45551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332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4" b="17358"/>
          <a:stretch/>
        </p:blipFill>
        <p:spPr>
          <a:xfrm>
            <a:off x="1573306" y="1275780"/>
            <a:ext cx="9102083" cy="44930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205353" y="2967335"/>
            <a:ext cx="7781297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9880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</TotalTime>
  <Words>111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2020-11-09T17:48:12Z</dcterms:created>
  <dcterms:modified xsi:type="dcterms:W3CDTF">2020-11-09T19:49:54Z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