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71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cElTa5KHx+Mw4SNpVeXBQ==" hashData="XGEqm9zX/EzB99CIaYTgWZQML8rHy8Id6/No2aiIoHhaEBzyZc+SW1q6HWyhmD1WorSz8a/V4Vs5dPQkfCg1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09/11/2020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037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09/11/2020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09/11/2020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09/11/2020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rgbClr val="92D050"/>
            </a:gs>
            <a:gs pos="63000">
              <a:schemeClr val="accent2">
                <a:lumMod val="75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4" b="17358"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5342559" y="3429000"/>
            <a:ext cx="5110694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 1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Andre Rieu The last rose.wav"/>
          </p:stSnd>
        </p:sndAc>
      </p:transition>
    </mc:Choice>
    <mc:Fallback>
      <p:transition spd="slow" advTm="13000">
        <p:wedg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72214" y="1794457"/>
            <a:ext cx="80682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'Drone Awards' récompensent les plus belles photos prises par un drone</a:t>
            </a: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7702" y="1187552"/>
            <a:ext cx="6803756" cy="4527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258" y="1246646"/>
            <a:ext cx="8060840" cy="4534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88" y="1260737"/>
            <a:ext cx="7194177" cy="4537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1238128"/>
            <a:ext cx="6790765" cy="4522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247082"/>
            <a:ext cx="6844554" cy="45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4" y="1259297"/>
            <a:ext cx="5930153" cy="4541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129" y="1249761"/>
            <a:ext cx="7140390" cy="45438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247082"/>
            <a:ext cx="6790766" cy="4522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76146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0447" y="1245712"/>
            <a:ext cx="6831106" cy="4548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6612" y="1227268"/>
            <a:ext cx="5701553" cy="4561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0" y="1220217"/>
            <a:ext cx="6858001" cy="4566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6040" y="1233425"/>
            <a:ext cx="4719919" cy="4538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1256037"/>
            <a:ext cx="6763871" cy="4504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" b="17358"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205353" y="2967335"/>
            <a:ext cx="778129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988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113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2020-11-09T17:48:12Z</dcterms:created>
  <dcterms:modified xsi:type="dcterms:W3CDTF">2020-11-09T19:38:33Z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