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flv5UJNjB2OmYhkpa8y3A==" hashData="n3G8rYLWU+GBwBpW+2dADh71FlW4QQH1YxMH2FnaivAjdLzf+Oy861X4X9f43QQOy3u5OVvGsBbqS+84CkTk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82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7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07" y="630690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298" y="805338"/>
            <a:ext cx="10892502" cy="51775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6546" y="2967335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  <p:sndAc>
          <p:stSnd loop="1">
            <p:snd r:embed="rId3" name="Ennio Morricone - the man with the harmonika.wav"/>
          </p:stSnd>
        </p:sndAc>
      </p:transition>
    </mc:Choice>
    <mc:Fallback>
      <p:transition spd="slow" advTm="18000">
        <p:wedge/>
        <p:sndAc>
          <p:stSnd loop="1">
            <p:snd r:embed="rId3" name="Ennio Morricone - the man with the harmon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2" b="25794"/>
          <a:stretch/>
        </p:blipFill>
        <p:spPr>
          <a:xfrm>
            <a:off x="2180203" y="1357757"/>
            <a:ext cx="7811937" cy="40623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58" r="-192" b="12986"/>
          <a:stretch/>
        </p:blipFill>
        <p:spPr>
          <a:xfrm>
            <a:off x="648333" y="503583"/>
            <a:ext cx="10828050" cy="5768693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37" r="-953" b="6960"/>
          <a:stretch/>
        </p:blipFill>
        <p:spPr>
          <a:xfrm>
            <a:off x="3326296" y="892647"/>
            <a:ext cx="5565913" cy="50128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3980"/>
          <a:stretch/>
        </p:blipFill>
        <p:spPr>
          <a:xfrm>
            <a:off x="909456" y="596348"/>
            <a:ext cx="10444344" cy="565850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442716" y="1113181"/>
            <a:ext cx="7363893" cy="44659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15" y="676366"/>
            <a:ext cx="10933044" cy="546652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4" b="30053"/>
          <a:stretch/>
        </p:blipFill>
        <p:spPr>
          <a:xfrm>
            <a:off x="1909352" y="1320661"/>
            <a:ext cx="8467608" cy="41259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166" y="661172"/>
            <a:ext cx="10204174" cy="554794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2" b="19832"/>
          <a:stretch/>
        </p:blipFill>
        <p:spPr>
          <a:xfrm>
            <a:off x="2249705" y="1237594"/>
            <a:ext cx="7609911" cy="42753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3"/>
          <a:stretch/>
        </p:blipFill>
        <p:spPr>
          <a:xfrm>
            <a:off x="952500" y="649356"/>
            <a:ext cx="10298596" cy="545989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839" r="-815" b="10802"/>
          <a:stretch/>
        </p:blipFill>
        <p:spPr>
          <a:xfrm>
            <a:off x="3008243" y="1024560"/>
            <a:ext cx="6347792" cy="4807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953372" y="621376"/>
            <a:ext cx="10243930" cy="554550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3" b="11070"/>
          <a:stretch/>
        </p:blipFill>
        <p:spPr>
          <a:xfrm>
            <a:off x="2505641" y="1194195"/>
            <a:ext cx="7139391" cy="4430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93" y="569872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293" y="977348"/>
            <a:ext cx="10892502" cy="4903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6903" y="2967335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108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2021-04-28T07:44:49Z</dcterms:created>
  <dcterms:modified xsi:type="dcterms:W3CDTF">2021-05-02T03:15:39Z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