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yE6+B7ZVNn6dizTTVYfMA==" hashData="0Yh8ggDG+A3k+fnDN84XZxQ9keqMOBVMkaHI1Mh8CUUtTIDplcNoc7SJ6jSm0A4nb9Uv6nbtCmhN/Z+NhiFv7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82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7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07" y="630690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298" y="805338"/>
            <a:ext cx="10892502" cy="51775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6546" y="2967335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  <p:sndAc>
          <p:stSnd loop="1">
            <p:snd r:embed="rId3" name="Ennio Morricone - the man with the harmonika.wav"/>
          </p:stSnd>
        </p:sndAc>
      </p:transition>
    </mc:Choice>
    <mc:Fallback>
      <p:transition spd="slow" advTm="18000">
        <p:wedge/>
        <p:sndAc>
          <p:stSnd loop="1">
            <p:snd r:embed="rId3" name="Ennio Morricone - the man with the harmon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696" y="1063486"/>
            <a:ext cx="6734944" cy="47144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58" r="-192" b="12986"/>
          <a:stretch/>
        </p:blipFill>
        <p:spPr>
          <a:xfrm>
            <a:off x="648333" y="503583"/>
            <a:ext cx="10828050" cy="5768693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518002" y="1092860"/>
            <a:ext cx="7170495" cy="45658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3980"/>
          <a:stretch/>
        </p:blipFill>
        <p:spPr>
          <a:xfrm>
            <a:off x="909456" y="596348"/>
            <a:ext cx="10444344" cy="565850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8" b="8391"/>
          <a:stretch/>
        </p:blipFill>
        <p:spPr>
          <a:xfrm>
            <a:off x="2597426" y="1156252"/>
            <a:ext cx="7030688" cy="4515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15" y="676366"/>
            <a:ext cx="10933044" cy="546652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0" b="7440"/>
          <a:stretch/>
        </p:blipFill>
        <p:spPr>
          <a:xfrm>
            <a:off x="2385392" y="1203987"/>
            <a:ext cx="7391484" cy="4361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166" y="661172"/>
            <a:ext cx="10204174" cy="554794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1"/>
          <a:stretch/>
        </p:blipFill>
        <p:spPr>
          <a:xfrm>
            <a:off x="2045579" y="1497825"/>
            <a:ext cx="8256389" cy="3792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3"/>
          <a:stretch/>
        </p:blipFill>
        <p:spPr>
          <a:xfrm>
            <a:off x="952500" y="649356"/>
            <a:ext cx="10298596" cy="545989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2370" y="1510748"/>
            <a:ext cx="7990078" cy="38696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953372" y="621376"/>
            <a:ext cx="10243930" cy="554550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70" b="6515"/>
          <a:stretch/>
        </p:blipFill>
        <p:spPr>
          <a:xfrm>
            <a:off x="2716696" y="1186587"/>
            <a:ext cx="6894060" cy="44853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02/05/2021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93" y="569872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293" y="977348"/>
            <a:ext cx="10892502" cy="4903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6903" y="2967335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108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2021-04-28T07:44:49Z</dcterms:created>
  <dcterms:modified xsi:type="dcterms:W3CDTF">2021-05-02T03:07:12Z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