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OZnDibv2nCEb6N7/8KNbw==" hashData="tL4DBiCCE+qiY3yUrzJB4lOmsYih/nyiO3bpSQtzVsuI3ZuQW4LoJ+ZieNZ8BRMJCYxq24IF2pINaiY/52FZ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1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63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216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68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21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737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22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3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4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56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82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537BF-E5B5-461E-B424-17F1BBD6E1B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148B-7A25-4C7A-BFBB-0EA3E224CE4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E030-D5C6-49A2-9DC6-30B9603BDC4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4487-6DE6-4077-8DFA-CCF7947857E4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6373-6DED-4263-AF5B-CBC69D59E93E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8BC9-4257-4A8B-AC94-E39CE1615FA4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CDBA-4FF1-4E7C-AAB3-A6274C9644FD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DC0E-34A5-4F15-ADF7-BE6BC79F3825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3876-499A-4F52-9C7D-C8299B7A1873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483C-F47A-47AD-8311-D9C48B24D897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14C2-CA0A-4ACE-A115-679A701778C7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chemeClr val="accent2">
                <a:lumMod val="75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84000">
              <a:schemeClr val="bg1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F2463-28DD-422D-B81F-11C6D1AEB95F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07" y="630690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298" y="805338"/>
            <a:ext cx="10892502" cy="51775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6546" y="2967335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  <p:sndAc>
          <p:stSnd loop="1">
            <p:snd r:embed="rId3" name="Ennio Morricone - the man with the harmonika.wav"/>
          </p:stSnd>
        </p:sndAc>
      </p:transition>
    </mc:Choice>
    <mc:Fallback>
      <p:transition spd="slow" advTm="18000">
        <p:wedge/>
        <p:sndAc>
          <p:stSnd loop="1">
            <p:snd r:embed="rId3" name="Ennio Morricone - the man with the harmon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26"/>
          <a:stretch/>
        </p:blipFill>
        <p:spPr>
          <a:xfrm>
            <a:off x="1939650" y="1692733"/>
            <a:ext cx="8214346" cy="3348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84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58" r="-192" b="12986"/>
          <a:stretch/>
        </p:blipFill>
        <p:spPr>
          <a:xfrm>
            <a:off x="648333" y="503583"/>
            <a:ext cx="10828050" cy="5768693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579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66" r="1878" b="12667"/>
          <a:stretch/>
        </p:blipFill>
        <p:spPr>
          <a:xfrm>
            <a:off x="2913822" y="927652"/>
            <a:ext cx="6230178" cy="48768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748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3980"/>
          <a:stretch/>
        </p:blipFill>
        <p:spPr>
          <a:xfrm>
            <a:off x="909456" y="596348"/>
            <a:ext cx="10444344" cy="565850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366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500606" y="1136036"/>
            <a:ext cx="7120472" cy="4469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8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15" y="676366"/>
            <a:ext cx="10933044" cy="5466522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332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90" t="7444" r="-1289" b="11593"/>
          <a:stretch/>
        </p:blipFill>
        <p:spPr>
          <a:xfrm>
            <a:off x="3300003" y="904804"/>
            <a:ext cx="5565701" cy="5005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81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166" y="661172"/>
            <a:ext cx="10204174" cy="554794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01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988" y="119197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6"/>
          <a:stretch/>
        </p:blipFill>
        <p:spPr>
          <a:xfrm>
            <a:off x="3129392" y="898138"/>
            <a:ext cx="6019353" cy="49630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575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3"/>
          <a:stretch/>
        </p:blipFill>
        <p:spPr>
          <a:xfrm>
            <a:off x="952500" y="649356"/>
            <a:ext cx="10298596" cy="545989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2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1"/>
          <a:stretch/>
        </p:blipFill>
        <p:spPr>
          <a:xfrm>
            <a:off x="2942223" y="1016474"/>
            <a:ext cx="6328218" cy="47553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041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474" y="119197"/>
            <a:ext cx="11964004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953372" y="621376"/>
            <a:ext cx="10243930" cy="554550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9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733" r="-87"/>
          <a:stretch/>
        </p:blipFill>
        <p:spPr>
          <a:xfrm>
            <a:off x="2955235" y="853080"/>
            <a:ext cx="6334539" cy="5070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37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93" y="569872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7293" y="977348"/>
            <a:ext cx="10892502" cy="49033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6903" y="2967335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48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108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2021-04-28T07:44:49Z</dcterms:created>
  <dcterms:modified xsi:type="dcterms:W3CDTF">2021-05-02T02:58:34Z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