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60" r:id="rId4"/>
    <p:sldId id="263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3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/Q9Kr3i1qrbMjmYdxbQeg==" hashData="sxGEg/fxvOShMInaE5rjzktYQmBru1kcPhIG5k7wuhLYMCyDQNPAaNFFqbmb295mabNId8Q7TvnjDhQ1FpwV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514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6633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0185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12166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685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1211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6737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7229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23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478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6743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7563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82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="" xmlns:a16="http://schemas.microsoft.com/office/drawing/2014/main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0537BF-E5B5-461E-B424-17F1BBD6E1B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3148B-7A25-4C7A-BFBB-0EA3E224CE49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AE030-D5C6-49A2-9DC6-30B9603BDC4B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374487-6DE6-4077-8DFA-CCF7947857E4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="" xmlns:a16="http://schemas.microsoft.com/office/drawing/2014/main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="" xmlns:a16="http://schemas.microsoft.com/office/drawing/2014/main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="" xmlns:a16="http://schemas.microsoft.com/office/drawing/2014/main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="" xmlns:a16="http://schemas.microsoft.com/office/drawing/2014/main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56373-6DED-4263-AF5B-CBC69D59E93E}" type="datetime1">
              <a:rPr lang="fr-FR" smtClean="0"/>
              <a:t>01/05/2021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="" xmlns:a16="http://schemas.microsoft.com/office/drawing/2014/main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="" xmlns:a16="http://schemas.microsoft.com/office/drawing/2014/main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="" xmlns:a16="http://schemas.microsoft.com/office/drawing/2014/main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E8BC9-4257-4A8B-AC94-E39CE1615FA4}" type="datetime1">
              <a:rPr lang="fr-FR" smtClean="0"/>
              <a:t>01/05/2021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="" xmlns:a16="http://schemas.microsoft.com/office/drawing/2014/main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="" xmlns:a16="http://schemas.microsoft.com/office/drawing/2014/main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="" xmlns:a16="http://schemas.microsoft.com/office/drawing/2014/main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2CDBA-4FF1-4E7C-AAB3-A6274C9644FD}" type="datetime1">
              <a:rPr lang="fr-FR" smtClean="0"/>
              <a:t>01/05/2021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="" xmlns:a16="http://schemas.microsoft.com/office/drawing/2014/main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="" xmlns:a16="http://schemas.microsoft.com/office/drawing/2014/main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="" xmlns:a16="http://schemas.microsoft.com/office/drawing/2014/main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EDC0E-34A5-4F15-ADF7-BE6BC79F3825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="" xmlns:a16="http://schemas.microsoft.com/office/drawing/2014/main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="" xmlns:a16="http://schemas.microsoft.com/office/drawing/2014/main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="" xmlns:a16="http://schemas.microsoft.com/office/drawing/2014/main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3876-499A-4F52-9C7D-C8299B7A1873}" type="datetime1">
              <a:rPr lang="fr-FR" smtClean="0"/>
              <a:t>01/05/2021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="" xmlns:a16="http://schemas.microsoft.com/office/drawing/2014/main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="" xmlns:a16="http://schemas.microsoft.com/office/drawing/2014/main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="" xmlns:a16="http://schemas.microsoft.com/office/drawing/2014/main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6483C-F47A-47AD-8311-D9C48B24D897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="" xmlns:a16="http://schemas.microsoft.com/office/drawing/2014/main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="" xmlns:a16="http://schemas.microsoft.com/office/drawing/2014/main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614C2-CA0A-4ACE-A115-679A701778C7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chemeClr val="accent2">
                <a:lumMod val="75000"/>
              </a:schemeClr>
            </a:gs>
            <a:gs pos="33000">
              <a:schemeClr val="accent1">
                <a:lumMod val="45000"/>
                <a:lumOff val="55000"/>
              </a:schemeClr>
            </a:gs>
            <a:gs pos="84000">
              <a:schemeClr val="bg1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="" xmlns:a16="http://schemas.microsoft.com/office/drawing/2014/main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="" xmlns:a16="http://schemas.microsoft.com/office/drawing/2014/main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="" xmlns:a16="http://schemas.microsoft.com/office/drawing/2014/main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F2463-28DD-422D-B81F-11C6D1AEB95F}" type="datetime1">
              <a:rPr lang="fr-FR" smtClean="0"/>
              <a:t>01/05/2021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="" xmlns:a16="http://schemas.microsoft.com/office/drawing/2014/main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="" xmlns:a16="http://schemas.microsoft.com/office/drawing/2014/main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07" y="630690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61298" y="805338"/>
            <a:ext cx="10892502" cy="51775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06546" y="2967335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  <p:sndAc>
          <p:stSnd loop="1">
            <p:snd r:embed="rId3" name="Ennio Morricone - the man with the harmonika.wav"/>
          </p:stSnd>
        </p:sndAc>
      </p:transition>
    </mc:Choice>
    <mc:Fallback>
      <p:transition spd="slow" advTm="18000">
        <p:wedge/>
        <p:sndAc>
          <p:stSnd loop="1">
            <p:snd r:embed="rId3" name="Ennio Morricone - the man with the harmoni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4848" y="1520564"/>
            <a:ext cx="8817866" cy="36742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840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358" r="-192" b="12986"/>
          <a:stretch/>
        </p:blipFill>
        <p:spPr>
          <a:xfrm>
            <a:off x="648333" y="503583"/>
            <a:ext cx="10828050" cy="5768693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579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8504" y="1378226"/>
            <a:ext cx="8222174" cy="4066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7486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 b="3980"/>
          <a:stretch/>
        </p:blipFill>
        <p:spPr>
          <a:xfrm>
            <a:off x="909456" y="596348"/>
            <a:ext cx="10444344" cy="565850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8366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71838" y="1483463"/>
            <a:ext cx="8682396" cy="37511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6857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15" y="676366"/>
            <a:ext cx="10933044" cy="5466522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332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32"/>
          <a:stretch/>
        </p:blipFill>
        <p:spPr>
          <a:xfrm>
            <a:off x="1809069" y="1524000"/>
            <a:ext cx="8501121" cy="38415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8131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7166" y="661172"/>
            <a:ext cx="10204174" cy="554794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60119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3988" y="119197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4"/>
          <a:stretch/>
        </p:blipFill>
        <p:spPr>
          <a:xfrm>
            <a:off x="2173356" y="1347726"/>
            <a:ext cx="7858539" cy="41331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5758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13"/>
          <a:stretch/>
        </p:blipFill>
        <p:spPr>
          <a:xfrm>
            <a:off x="952500" y="649356"/>
            <a:ext cx="10298596" cy="545989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529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18"/>
          <a:stretch/>
        </p:blipFill>
        <p:spPr>
          <a:xfrm>
            <a:off x="1859065" y="1404731"/>
            <a:ext cx="8521970" cy="39794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0414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5474" y="119197"/>
            <a:ext cx="11964004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953372" y="621376"/>
            <a:ext cx="10243930" cy="5545505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991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2133601" y="1335056"/>
            <a:ext cx="7920906" cy="41645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37547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FF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chemeClr val="bg1">
                  <a:lumMod val="65000"/>
                </a:schemeClr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9B40E3-8F15-4CE5-B20B-8C329AFE9FBA}" type="datetime1">
              <a:rPr lang="fr-FR" smtClean="0"/>
              <a:t>01/05/2021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293" y="569872"/>
            <a:ext cx="11039060" cy="56718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15"/>
          <p:cNvSpPr/>
          <p:nvPr/>
        </p:nvSpPr>
        <p:spPr>
          <a:xfrm>
            <a:off x="1176649" y="1201694"/>
            <a:ext cx="9740348" cy="38614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88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Les délicats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7293" y="977348"/>
            <a:ext cx="10892502" cy="49033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rial Black" panose="020B0A04020102020204" pitchFamily="34" charset="0"/>
              </a:rPr>
              <a:t>  En Ariège beaux paysages 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rial Black" panose="020B0A0402010202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716903" y="2967335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487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8000">
        <p:wedge/>
      </p:transition>
    </mc:Choice>
    <mc:Fallback>
      <p:transition spd="slow" advTm="1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108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42</cp:revision>
  <dcterms:created xsi:type="dcterms:W3CDTF">2021-04-28T07:44:49Z</dcterms:created>
  <dcterms:modified xsi:type="dcterms:W3CDTF">2021-05-01T18:56:07Z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