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SjJMB5AhOHjz3Wlp8LmEw==" hashData="XcdtHDhYhqdOw9D0L5DZ4X2swVPeFkGBdacCrZ8vjMHaz+fRsZObbtMVwg6Bx6NzkHCZY3vpUng4EKCihkWVv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63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67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138" y="78"/>
      </p:cViewPr>
      <p:guideLst>
        <p:guide orient="horz" pos="2160"/>
        <p:guide pos="3863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44520F8-8201-4F3A-9765-80C2AA38A785}" type="datetimeFigureOut">
              <a:rPr lang="fr-FR" smtClean="0"/>
              <a:t>02/04/2021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F767121-D178-4BE6-BC80-D03C41494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347037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767121-D178-4BE6-BC80-D03C41494B7B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481588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767121-D178-4BE6-BC80-D03C41494B7B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008621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767121-D178-4BE6-BC80-D03C41494B7B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2474037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767121-D178-4BE6-BC80-D03C41494B7B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423661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767121-D178-4BE6-BC80-D03C41494B7B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25359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767121-D178-4BE6-BC80-D03C41494B7B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318242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767121-D178-4BE6-BC80-D03C41494B7B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392439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767121-D178-4BE6-BC80-D03C41494B7B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087993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767121-D178-4BE6-BC80-D03C41494B7B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60833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767121-D178-4BE6-BC80-D03C41494B7B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707388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767121-D178-4BE6-BC80-D03C41494B7B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5930823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767121-D178-4BE6-BC80-D03C41494B7B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515533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767121-D178-4BE6-BC80-D03C41494B7B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24585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767121-D178-4BE6-BC80-D03C41494B7B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707575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767121-D178-4BE6-BC80-D03C41494B7B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34927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370CE-DBF9-44E6-AB4A-BA01586406C7}" type="datetime1">
              <a:rPr lang="fr-FR" smtClean="0"/>
              <a:t>02/04/2021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C251BF-EAB0-4455-B386-65701FEB5A1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1275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2000">
        <p14:flythrough hasBounce="1"/>
      </p:transition>
    </mc:Choice>
    <mc:Fallback>
      <p:transition spd="slow" advTm="12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DB122-CF22-48C3-BD82-2EA8F85D7577}" type="datetime1">
              <a:rPr lang="fr-FR" smtClean="0"/>
              <a:t>02/04/2021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C251BF-EAB0-4455-B386-65701FEB5A1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51910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2000">
        <p14:flythrough hasBounce="1"/>
      </p:transition>
    </mc:Choice>
    <mc:Fallback>
      <p:transition spd="slow" advTm="12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9B3779-87E0-42F9-9628-B2AD9024D0B5}" type="datetime1">
              <a:rPr lang="fr-FR" smtClean="0"/>
              <a:t>02/04/2021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C251BF-EAB0-4455-B386-65701FEB5A1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45786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2000">
        <p14:flythrough hasBounce="1"/>
      </p:transition>
    </mc:Choice>
    <mc:Fallback>
      <p:transition spd="slow" advTm="12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1D7725-840F-4EAD-BB2C-07C77A2A0A6A}" type="datetime1">
              <a:rPr lang="fr-FR" smtClean="0"/>
              <a:t>02/04/2021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C251BF-EAB0-4455-B386-65701FEB5A1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06672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2000">
        <p14:flythrough hasBounce="1"/>
      </p:transition>
    </mc:Choice>
    <mc:Fallback>
      <p:transition spd="slow" advTm="12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99364D-169A-4113-AE74-290F0A21707B}" type="datetime1">
              <a:rPr lang="fr-FR" smtClean="0"/>
              <a:t>02/04/2021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C251BF-EAB0-4455-B386-65701FEB5A1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34281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2000">
        <p14:flythrough hasBounce="1"/>
      </p:transition>
    </mc:Choice>
    <mc:Fallback>
      <p:transition spd="slow" advTm="12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EB6BB0-DE99-48A6-9D72-A87B815CCF23}" type="datetime1">
              <a:rPr lang="fr-FR" smtClean="0"/>
              <a:t>02/04/2021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C251BF-EAB0-4455-B386-65701FEB5A1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78204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2000">
        <p14:flythrough hasBounce="1"/>
      </p:transition>
    </mc:Choice>
    <mc:Fallback>
      <p:transition spd="slow" advTm="12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371CC-DA30-4D14-81E5-E139B1757E07}" type="datetime1">
              <a:rPr lang="fr-FR" smtClean="0"/>
              <a:t>02/04/2021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C251BF-EAB0-4455-B386-65701FEB5A1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30088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2000">
        <p14:flythrough hasBounce="1"/>
      </p:transition>
    </mc:Choice>
    <mc:Fallback>
      <p:transition spd="slow" advTm="12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4BB4F9-BA41-48D5-A93F-BF757AC9A3D3}" type="datetime1">
              <a:rPr lang="fr-FR" smtClean="0"/>
              <a:t>02/04/2021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C251BF-EAB0-4455-B386-65701FEB5A1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7487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2000">
        <p14:flythrough hasBounce="1"/>
      </p:transition>
    </mc:Choice>
    <mc:Fallback>
      <p:transition spd="slow" advTm="12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571AF-DDDA-41FE-946B-CDDE2E714F46}" type="datetime1">
              <a:rPr lang="fr-FR" smtClean="0"/>
              <a:t>02/04/2021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C251BF-EAB0-4455-B386-65701FEB5A1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379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2000">
        <p14:flythrough hasBounce="1"/>
      </p:transition>
    </mc:Choice>
    <mc:Fallback>
      <p:transition spd="slow" advTm="12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6C7F0C-77D4-4770-89E4-6EB17026667D}" type="datetime1">
              <a:rPr lang="fr-FR" smtClean="0"/>
              <a:t>02/04/2021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C251BF-EAB0-4455-B386-65701FEB5A1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27553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2000">
        <p14:flythrough hasBounce="1"/>
      </p:transition>
    </mc:Choice>
    <mc:Fallback>
      <p:transition spd="slow" advTm="12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69E16A-D20C-4DE1-9E16-BACCAA18D824}" type="datetime1">
              <a:rPr lang="fr-FR" smtClean="0"/>
              <a:t>02/04/2021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C251BF-EAB0-4455-B386-65701FEB5A1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296944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2000">
        <p14:flythrough hasBounce="1"/>
      </p:transition>
    </mc:Choice>
    <mc:Fallback>
      <p:transition spd="slow" advTm="12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81000">
              <a:srgbClr val="C00000"/>
            </a:gs>
            <a:gs pos="93000">
              <a:srgbClr val="FFC000"/>
            </a:gs>
            <a:gs pos="44000">
              <a:srgbClr val="FF00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706625-19AE-42E7-97DA-47D5447CDC14}" type="datetime1">
              <a:rPr lang="fr-FR" smtClean="0"/>
              <a:t>02/04/2021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C251BF-EAB0-4455-B386-65701FEB5A1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06182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Tm="12000">
        <p14:flythrough hasBounce="1"/>
      </p:transition>
    </mc:Choice>
    <mc:Fallback>
      <p:transition spd="slow" advTm="12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4340" y="441960"/>
            <a:ext cx="1132332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chemeClr val="accent6">
                    <a:lumMod val="5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FFC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56320"/>
            <a:ext cx="2743200" cy="365125"/>
          </a:xfrm>
        </p:spPr>
        <p:txBody>
          <a:bodyPr/>
          <a:lstStyle/>
          <a:p>
            <a:fld id="{2B8CB4C1-93C2-42FE-84A1-8ADE613B3093}" type="datetime1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02/04/2021</a:t>
            </a:fld>
            <a:endParaRPr lang="fr-FR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34510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456321"/>
            <a:ext cx="2743200" cy="365125"/>
          </a:xfrm>
        </p:spPr>
        <p:txBody>
          <a:bodyPr/>
          <a:lstStyle/>
          <a:p>
            <a:fld id="{5EC251BF-EAB0-4455-B386-65701FEB5A16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34340" y="441960"/>
            <a:ext cx="11323320" cy="5974080"/>
          </a:xfrm>
          <a:prstGeom prst="rect">
            <a:avLst/>
          </a:prstGeom>
          <a:noFill/>
          <a:ln w="2286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8201" y="848139"/>
            <a:ext cx="10399642" cy="514184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Rectangle 9"/>
          <p:cNvSpPr/>
          <p:nvPr/>
        </p:nvSpPr>
        <p:spPr>
          <a:xfrm>
            <a:off x="1249766" y="3044279"/>
            <a:ext cx="976549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4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Les Dames et la testostérone N°5</a:t>
            </a:r>
            <a:endParaRPr lang="fr-FR" sz="44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40101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2000">
        <p14:flythrough hasBounce="1"/>
        <p:sndAc>
          <p:stSnd loop="1">
            <p:snd r:embed="rId3" name="Roger Wittecoeur.wav"/>
          </p:stSnd>
        </p:sndAc>
      </p:transition>
    </mc:Choice>
    <mc:Fallback>
      <p:transition spd="slow" advTm="12000">
        <p:fade/>
        <p:sndAc>
          <p:stSnd loop="1">
            <p:snd r:embed="rId3" name="Roger Wittecoeu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4340" y="441960"/>
            <a:ext cx="1132332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chemeClr val="accent6">
                    <a:lumMod val="5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FFC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56320"/>
            <a:ext cx="2743200" cy="365125"/>
          </a:xfrm>
        </p:spPr>
        <p:txBody>
          <a:bodyPr/>
          <a:lstStyle/>
          <a:p>
            <a:fld id="{2B8CB4C1-93C2-42FE-84A1-8ADE613B3093}" type="datetime1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02/04/2021</a:t>
            </a:fld>
            <a:endParaRPr lang="fr-FR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34510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456321"/>
            <a:ext cx="2743200" cy="365125"/>
          </a:xfrm>
        </p:spPr>
        <p:txBody>
          <a:bodyPr/>
          <a:lstStyle/>
          <a:p>
            <a:fld id="{5EC251BF-EAB0-4455-B386-65701FEB5A16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34340" y="441960"/>
            <a:ext cx="11323320" cy="5974080"/>
          </a:xfrm>
          <a:prstGeom prst="rect">
            <a:avLst/>
          </a:prstGeom>
          <a:noFill/>
          <a:ln w="2286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9012" t="20047" r="9524" b="22045"/>
          <a:stretch/>
        </p:blipFill>
        <p:spPr>
          <a:xfrm>
            <a:off x="875575" y="874643"/>
            <a:ext cx="10486443" cy="512859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92D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3358626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2000">
        <p14:flythrough hasBounce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4340" y="441960"/>
            <a:ext cx="1132332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chemeClr val="accent6">
                    <a:lumMod val="5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FFC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56320"/>
            <a:ext cx="2743200" cy="365125"/>
          </a:xfrm>
        </p:spPr>
        <p:txBody>
          <a:bodyPr/>
          <a:lstStyle/>
          <a:p>
            <a:fld id="{2B8CB4C1-93C2-42FE-84A1-8ADE613B3093}" type="datetime1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02/04/2021</a:t>
            </a:fld>
            <a:endParaRPr lang="fr-FR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34510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456321"/>
            <a:ext cx="2743200" cy="365125"/>
          </a:xfrm>
        </p:spPr>
        <p:txBody>
          <a:bodyPr/>
          <a:lstStyle/>
          <a:p>
            <a:fld id="{5EC251BF-EAB0-4455-B386-65701FEB5A16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34340" y="441960"/>
            <a:ext cx="11323320" cy="5974080"/>
          </a:xfrm>
          <a:prstGeom prst="rect">
            <a:avLst/>
          </a:prstGeom>
          <a:noFill/>
          <a:ln w="2286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13661" b="26718"/>
          <a:stretch/>
        </p:blipFill>
        <p:spPr>
          <a:xfrm>
            <a:off x="838200" y="841683"/>
            <a:ext cx="10515600" cy="516155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300522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2000">
        <p14:flythrough hasBounce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4340" y="441960"/>
            <a:ext cx="1132332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chemeClr val="accent6">
                    <a:lumMod val="5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FFC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56320"/>
            <a:ext cx="2743200" cy="365125"/>
          </a:xfrm>
        </p:spPr>
        <p:txBody>
          <a:bodyPr/>
          <a:lstStyle/>
          <a:p>
            <a:fld id="{2B8CB4C1-93C2-42FE-84A1-8ADE613B3093}" type="datetime1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02/04/2021</a:t>
            </a:fld>
            <a:endParaRPr lang="fr-FR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34510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456321"/>
            <a:ext cx="2743200" cy="365125"/>
          </a:xfrm>
        </p:spPr>
        <p:txBody>
          <a:bodyPr/>
          <a:lstStyle/>
          <a:p>
            <a:fld id="{5EC251BF-EAB0-4455-B386-65701FEB5A16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34340" y="441960"/>
            <a:ext cx="11323320" cy="5974080"/>
          </a:xfrm>
          <a:prstGeom prst="rect">
            <a:avLst/>
          </a:prstGeom>
          <a:noFill/>
          <a:ln w="2286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347" b="39319"/>
          <a:stretch/>
        </p:blipFill>
        <p:spPr>
          <a:xfrm>
            <a:off x="838200" y="839035"/>
            <a:ext cx="10479158" cy="519070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92D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534522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2000">
        <p14:flythrough hasBounce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4340" y="441960"/>
            <a:ext cx="1132332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chemeClr val="accent6">
                    <a:lumMod val="5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FFC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56320"/>
            <a:ext cx="2743200" cy="365125"/>
          </a:xfrm>
        </p:spPr>
        <p:txBody>
          <a:bodyPr/>
          <a:lstStyle/>
          <a:p>
            <a:fld id="{2B8CB4C1-93C2-42FE-84A1-8ADE613B3093}" type="datetime1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02/04/2021</a:t>
            </a:fld>
            <a:endParaRPr lang="fr-FR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34510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456321"/>
            <a:ext cx="2743200" cy="365125"/>
          </a:xfrm>
        </p:spPr>
        <p:txBody>
          <a:bodyPr/>
          <a:lstStyle/>
          <a:p>
            <a:fld id="{5EC251BF-EAB0-4455-B386-65701FEB5A16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34340" y="441960"/>
            <a:ext cx="11323320" cy="5974080"/>
          </a:xfrm>
          <a:prstGeom prst="rect">
            <a:avLst/>
          </a:prstGeom>
          <a:noFill/>
          <a:ln w="2286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r="-192" b="13045"/>
          <a:stretch/>
        </p:blipFill>
        <p:spPr>
          <a:xfrm>
            <a:off x="838200" y="819159"/>
            <a:ext cx="10515600" cy="519579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5014240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2000">
        <p14:flythrough hasBounce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4340" y="441960"/>
            <a:ext cx="1132332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chemeClr val="accent6">
                    <a:lumMod val="5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FFC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56320"/>
            <a:ext cx="2743200" cy="365125"/>
          </a:xfrm>
        </p:spPr>
        <p:txBody>
          <a:bodyPr/>
          <a:lstStyle/>
          <a:p>
            <a:fld id="{2B8CB4C1-93C2-42FE-84A1-8ADE613B3093}" type="datetime1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02/04/2021</a:t>
            </a:fld>
            <a:endParaRPr lang="fr-FR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34510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456321"/>
            <a:ext cx="2743200" cy="365125"/>
          </a:xfrm>
        </p:spPr>
        <p:txBody>
          <a:bodyPr/>
          <a:lstStyle/>
          <a:p>
            <a:fld id="{5EC251BF-EAB0-4455-B386-65701FEB5A16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34340" y="441960"/>
            <a:ext cx="11323320" cy="5974080"/>
          </a:xfrm>
          <a:prstGeom prst="rect">
            <a:avLst/>
          </a:prstGeom>
          <a:noFill/>
          <a:ln w="2286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1481" r="435" b="23030"/>
          <a:stretch/>
        </p:blipFill>
        <p:spPr>
          <a:xfrm>
            <a:off x="838200" y="848525"/>
            <a:ext cx="10515599" cy="517884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92D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0379478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2000">
        <p14:flythrough hasBounce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4340" y="441960"/>
            <a:ext cx="1132332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chemeClr val="accent6">
                    <a:lumMod val="5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FFC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56320"/>
            <a:ext cx="2743200" cy="365125"/>
          </a:xfrm>
        </p:spPr>
        <p:txBody>
          <a:bodyPr/>
          <a:lstStyle/>
          <a:p>
            <a:fld id="{2B8CB4C1-93C2-42FE-84A1-8ADE613B3093}" type="datetime1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02/04/2021</a:t>
            </a:fld>
            <a:endParaRPr lang="fr-FR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34510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456321"/>
            <a:ext cx="2743200" cy="365125"/>
          </a:xfrm>
        </p:spPr>
        <p:txBody>
          <a:bodyPr/>
          <a:lstStyle/>
          <a:p>
            <a:fld id="{5EC251BF-EAB0-4455-B386-65701FEB5A16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34340" y="441960"/>
            <a:ext cx="11323320" cy="5974080"/>
          </a:xfrm>
          <a:prstGeom prst="rect">
            <a:avLst/>
          </a:prstGeom>
          <a:noFill/>
          <a:ln w="2286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4689" r="98" b="9459"/>
          <a:stretch/>
        </p:blipFill>
        <p:spPr>
          <a:xfrm>
            <a:off x="2120348" y="848138"/>
            <a:ext cx="7951303" cy="517154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1690346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2000">
        <p14:flythrough hasBounce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4340" y="441960"/>
            <a:ext cx="1132332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chemeClr val="accent6">
                    <a:lumMod val="5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FFC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56320"/>
            <a:ext cx="2743200" cy="365125"/>
          </a:xfrm>
        </p:spPr>
        <p:txBody>
          <a:bodyPr/>
          <a:lstStyle/>
          <a:p>
            <a:fld id="{2B8CB4C1-93C2-42FE-84A1-8ADE613B3093}" type="datetime1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02/04/2021</a:t>
            </a:fld>
            <a:endParaRPr lang="fr-FR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34510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456321"/>
            <a:ext cx="2743200" cy="365125"/>
          </a:xfrm>
        </p:spPr>
        <p:txBody>
          <a:bodyPr/>
          <a:lstStyle/>
          <a:p>
            <a:fld id="{5EC251BF-EAB0-4455-B386-65701FEB5A16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34340" y="441960"/>
            <a:ext cx="11323320" cy="5974080"/>
          </a:xfrm>
          <a:prstGeom prst="rect">
            <a:avLst/>
          </a:prstGeom>
          <a:noFill/>
          <a:ln w="2286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5004" r="-74" b="4341"/>
          <a:stretch/>
        </p:blipFill>
        <p:spPr>
          <a:xfrm>
            <a:off x="838200" y="844917"/>
            <a:ext cx="10515600" cy="520212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92D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2433537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2000">
        <p14:flythrough hasBounce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4340" y="441960"/>
            <a:ext cx="1132332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chemeClr val="accent6">
                    <a:lumMod val="5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FFC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56320"/>
            <a:ext cx="2743200" cy="365125"/>
          </a:xfrm>
        </p:spPr>
        <p:txBody>
          <a:bodyPr/>
          <a:lstStyle/>
          <a:p>
            <a:fld id="{2B8CB4C1-93C2-42FE-84A1-8ADE613B3093}" type="datetime1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02/04/2021</a:t>
            </a:fld>
            <a:endParaRPr lang="fr-FR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34510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456321"/>
            <a:ext cx="2743200" cy="365125"/>
          </a:xfrm>
        </p:spPr>
        <p:txBody>
          <a:bodyPr/>
          <a:lstStyle/>
          <a:p>
            <a:fld id="{5EC251BF-EAB0-4455-B386-65701FEB5A16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34340" y="441960"/>
            <a:ext cx="11323320" cy="5974080"/>
          </a:xfrm>
          <a:prstGeom prst="rect">
            <a:avLst/>
          </a:prstGeom>
          <a:noFill/>
          <a:ln w="2286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849795"/>
            <a:ext cx="10515600" cy="515095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2587972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2000">
        <p14:flythrough hasBounce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4340" y="441960"/>
            <a:ext cx="1132332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chemeClr val="accent6">
                    <a:lumMod val="5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FFC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56320"/>
            <a:ext cx="2743200" cy="365125"/>
          </a:xfrm>
        </p:spPr>
        <p:txBody>
          <a:bodyPr/>
          <a:lstStyle/>
          <a:p>
            <a:fld id="{2B8CB4C1-93C2-42FE-84A1-8ADE613B3093}" type="datetime1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02/04/2021</a:t>
            </a:fld>
            <a:endParaRPr lang="fr-FR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34510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456321"/>
            <a:ext cx="2743200" cy="365125"/>
          </a:xfrm>
        </p:spPr>
        <p:txBody>
          <a:bodyPr/>
          <a:lstStyle/>
          <a:p>
            <a:fld id="{5EC251BF-EAB0-4455-B386-65701FEB5A16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34340" y="441960"/>
            <a:ext cx="11323320" cy="5974080"/>
          </a:xfrm>
          <a:prstGeom prst="rect">
            <a:avLst/>
          </a:prstGeom>
          <a:noFill/>
          <a:ln w="2286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r="221" b="33564"/>
          <a:stretch/>
        </p:blipFill>
        <p:spPr>
          <a:xfrm>
            <a:off x="838200" y="839823"/>
            <a:ext cx="10492409" cy="520316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92D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2077834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2000">
        <p14:flythrough hasBounce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4340" y="441960"/>
            <a:ext cx="1132332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chemeClr val="accent6">
                    <a:lumMod val="5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FFC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56320"/>
            <a:ext cx="2743200" cy="365125"/>
          </a:xfrm>
        </p:spPr>
        <p:txBody>
          <a:bodyPr/>
          <a:lstStyle/>
          <a:p>
            <a:fld id="{2B8CB4C1-93C2-42FE-84A1-8ADE613B3093}" type="datetime1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02/04/2021</a:t>
            </a:fld>
            <a:endParaRPr lang="fr-FR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34510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456321"/>
            <a:ext cx="2743200" cy="365125"/>
          </a:xfrm>
        </p:spPr>
        <p:txBody>
          <a:bodyPr/>
          <a:lstStyle/>
          <a:p>
            <a:fld id="{5EC251BF-EAB0-4455-B386-65701FEB5A16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34340" y="441960"/>
            <a:ext cx="11323320" cy="5974080"/>
          </a:xfrm>
          <a:prstGeom prst="rect">
            <a:avLst/>
          </a:prstGeom>
          <a:noFill/>
          <a:ln w="2286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4416" b="9554"/>
          <a:stretch/>
        </p:blipFill>
        <p:spPr>
          <a:xfrm>
            <a:off x="2014330" y="865311"/>
            <a:ext cx="8123583" cy="516104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8156701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2000">
        <p14:flythrough hasBounce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4340" y="441960"/>
            <a:ext cx="1132332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chemeClr val="accent6">
                    <a:lumMod val="5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FFC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56320"/>
            <a:ext cx="2743200" cy="365125"/>
          </a:xfrm>
        </p:spPr>
        <p:txBody>
          <a:bodyPr/>
          <a:lstStyle/>
          <a:p>
            <a:fld id="{2B8CB4C1-93C2-42FE-84A1-8ADE613B3093}" type="datetime1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02/04/2021</a:t>
            </a:fld>
            <a:endParaRPr lang="fr-FR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34510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456321"/>
            <a:ext cx="2743200" cy="365125"/>
          </a:xfrm>
        </p:spPr>
        <p:txBody>
          <a:bodyPr/>
          <a:lstStyle/>
          <a:p>
            <a:fld id="{5EC251BF-EAB0-4455-B386-65701FEB5A16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12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34340" y="441960"/>
            <a:ext cx="11323320" cy="5974080"/>
          </a:xfrm>
          <a:prstGeom prst="rect">
            <a:avLst/>
          </a:prstGeom>
          <a:noFill/>
          <a:ln w="2286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16812" r="-843" b="45507"/>
          <a:stretch/>
        </p:blipFill>
        <p:spPr>
          <a:xfrm>
            <a:off x="855586" y="862430"/>
            <a:ext cx="10607544" cy="515157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92D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8967956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2000">
        <p14:flythrough hasBounce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4340" y="441960"/>
            <a:ext cx="1132332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chemeClr val="accent6">
                    <a:lumMod val="5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FFC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56320"/>
            <a:ext cx="2743200" cy="365125"/>
          </a:xfrm>
        </p:spPr>
        <p:txBody>
          <a:bodyPr/>
          <a:lstStyle/>
          <a:p>
            <a:fld id="{2B8CB4C1-93C2-42FE-84A1-8ADE613B3093}" type="datetime1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02/04/2021</a:t>
            </a:fld>
            <a:endParaRPr lang="fr-FR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34510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456321"/>
            <a:ext cx="2743200" cy="365125"/>
          </a:xfrm>
        </p:spPr>
        <p:txBody>
          <a:bodyPr/>
          <a:lstStyle/>
          <a:p>
            <a:fld id="{5EC251BF-EAB0-4455-B386-65701FEB5A16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34340" y="441960"/>
            <a:ext cx="11323320" cy="5974080"/>
          </a:xfrm>
          <a:prstGeom prst="rect">
            <a:avLst/>
          </a:prstGeom>
          <a:noFill/>
          <a:ln w="2286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866774"/>
            <a:ext cx="10515600" cy="513646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0844932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2000">
        <p14:flythrough hasBounce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4340" y="441960"/>
            <a:ext cx="1132332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chemeClr val="accent6">
                    <a:lumMod val="5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FFC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56320"/>
            <a:ext cx="2743200" cy="365125"/>
          </a:xfrm>
        </p:spPr>
        <p:txBody>
          <a:bodyPr/>
          <a:lstStyle/>
          <a:p>
            <a:fld id="{2B8CB4C1-93C2-42FE-84A1-8ADE613B3093}" type="datetime1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02/04/2021</a:t>
            </a:fld>
            <a:endParaRPr lang="fr-FR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34510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456321"/>
            <a:ext cx="2743200" cy="365125"/>
          </a:xfrm>
        </p:spPr>
        <p:txBody>
          <a:bodyPr/>
          <a:lstStyle/>
          <a:p>
            <a:fld id="{5EC251BF-EAB0-4455-B386-65701FEB5A16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14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34340" y="441960"/>
            <a:ext cx="11323320" cy="5974080"/>
          </a:xfrm>
          <a:prstGeom prst="rect">
            <a:avLst/>
          </a:prstGeom>
          <a:noFill/>
          <a:ln w="2286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6908" r="225" b="28502"/>
          <a:stretch/>
        </p:blipFill>
        <p:spPr>
          <a:xfrm>
            <a:off x="886583" y="838914"/>
            <a:ext cx="10491859" cy="518017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92D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2778803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2000">
        <p14:flythrough hasBounce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4340" y="441960"/>
            <a:ext cx="1132332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chemeClr val="accent6">
                    <a:lumMod val="5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FFC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56320"/>
            <a:ext cx="2743200" cy="365125"/>
          </a:xfrm>
        </p:spPr>
        <p:txBody>
          <a:bodyPr/>
          <a:lstStyle/>
          <a:p>
            <a:fld id="{2B8CB4C1-93C2-42FE-84A1-8ADE613B3093}" type="datetime1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02/04/2021</a:t>
            </a:fld>
            <a:endParaRPr lang="fr-FR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34510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456321"/>
            <a:ext cx="2743200" cy="365125"/>
          </a:xfrm>
        </p:spPr>
        <p:txBody>
          <a:bodyPr/>
          <a:lstStyle/>
          <a:p>
            <a:fld id="{5EC251BF-EAB0-4455-B386-65701FEB5A16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15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34340" y="441960"/>
            <a:ext cx="11323320" cy="5974080"/>
          </a:xfrm>
          <a:prstGeom prst="rect">
            <a:avLst/>
          </a:prstGeom>
          <a:noFill/>
          <a:ln w="2286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858078"/>
            <a:ext cx="10399642" cy="514184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Rectangle 9"/>
          <p:cNvSpPr/>
          <p:nvPr/>
        </p:nvSpPr>
        <p:spPr>
          <a:xfrm>
            <a:off x="1729064" y="2705725"/>
            <a:ext cx="8806898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4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                     C’était </a:t>
            </a:r>
          </a:p>
          <a:p>
            <a:r>
              <a:rPr lang="fr-FR" sz="44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Les Dames et la testostérone </a:t>
            </a:r>
            <a:endParaRPr lang="fr-FR" sz="44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36690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2000">
        <p14:flythrough hasBounce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54</TotalTime>
  <Words>103</Words>
  <Application>Microsoft Office PowerPoint</Application>
  <PresentationFormat>Grand écran</PresentationFormat>
  <Paragraphs>63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11</cp:revision>
  <dcterms:created xsi:type="dcterms:W3CDTF">2021-04-01T16:50:08Z</dcterms:created>
  <dcterms:modified xsi:type="dcterms:W3CDTF">2021-04-02T17:26:43Z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