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kLL5jqz8Zp5/kfNj1rJIg==" hashData="YNFTiwJRYmk001bCsAqwpRvfR1Wm1RxTmwGh9Pl9PmRrJ7gcaQA3Q6mt0DkjKVk8JuuMFaaKAVlRTP8lqU+MJ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78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4520F8-8201-4F3A-9765-80C2AA38A785}" type="datetimeFigureOut">
              <a:rPr lang="fr-FR" smtClean="0"/>
              <a:t>02/04/2021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767121-D178-4BE6-BC80-D03C41494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7037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48158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00862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47403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42366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535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31824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9243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8799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083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70738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93082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1553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2458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70757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67121-D178-4BE6-BC80-D03C41494B7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492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370CE-DBF9-44E6-AB4A-BA01586406C7}" type="datetime1">
              <a:rPr lang="fr-FR" smtClean="0"/>
              <a:t>02/04/2021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127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DB122-CF22-48C3-BD82-2EA8F85D7577}" type="datetime1">
              <a:rPr lang="fr-FR" smtClean="0"/>
              <a:t>02/04/2021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191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B3779-87E0-42F9-9628-B2AD9024D0B5}" type="datetime1">
              <a:rPr lang="fr-FR" smtClean="0"/>
              <a:t>02/04/2021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4578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D7725-840F-4EAD-BB2C-07C77A2A0A6A}" type="datetime1">
              <a:rPr lang="fr-FR" smtClean="0"/>
              <a:t>02/04/2021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667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9364D-169A-4113-AE74-290F0A21707B}" type="datetime1">
              <a:rPr lang="fr-FR" smtClean="0"/>
              <a:t>02/04/2021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3428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B6BB0-DE99-48A6-9D72-A87B815CCF23}" type="datetime1">
              <a:rPr lang="fr-FR" smtClean="0"/>
              <a:t>02/04/2021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782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371CC-DA30-4D14-81E5-E139B1757E07}" type="datetime1">
              <a:rPr lang="fr-FR" smtClean="0"/>
              <a:t>02/04/2021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3008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BB4F9-BA41-48D5-A93F-BF757AC9A3D3}" type="datetime1">
              <a:rPr lang="fr-FR" smtClean="0"/>
              <a:t>02/04/2021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48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571AF-DDDA-41FE-946B-CDDE2E714F46}" type="datetime1">
              <a:rPr lang="fr-FR" smtClean="0"/>
              <a:t>02/04/2021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C7F0C-77D4-4770-89E4-6EB17026667D}" type="datetime1">
              <a:rPr lang="fr-FR" smtClean="0"/>
              <a:t>02/04/2021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755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E16A-D20C-4DE1-9E16-BACCAA18D824}" type="datetime1">
              <a:rPr lang="fr-FR" smtClean="0"/>
              <a:t>02/04/2021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9694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1000">
              <a:srgbClr val="C00000"/>
            </a:gs>
            <a:gs pos="93000">
              <a:srgbClr val="FFC000"/>
            </a:gs>
            <a:gs pos="44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706625-19AE-42E7-97DA-47D5447CDC14}" type="datetime1">
              <a:rPr lang="fr-FR" smtClean="0"/>
              <a:t>02/04/2021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C251BF-EAB0-4455-B386-65701FEB5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618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1" y="848139"/>
            <a:ext cx="10399642" cy="51418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249766" y="3044279"/>
            <a:ext cx="97654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Les Dames et la testostérone N°4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010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  <p:sndAc>
          <p:stSnd loop="1">
            <p:snd r:embed="rId3" name="Roger Wittecoeur.wav"/>
          </p:stSnd>
        </p:sndAc>
      </p:transition>
    </mc:Choice>
    <mc:Fallback>
      <p:transition spd="slow" advTm="12000">
        <p:fade/>
        <p:sndAc>
          <p:stSnd loop="1">
            <p:snd r:embed="rId3" name="Roger Witteco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30" b="11231"/>
          <a:stretch/>
        </p:blipFill>
        <p:spPr>
          <a:xfrm>
            <a:off x="838200" y="861646"/>
            <a:ext cx="10515599" cy="51347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5862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3661" b="26718"/>
          <a:stretch/>
        </p:blipFill>
        <p:spPr>
          <a:xfrm>
            <a:off x="838200" y="841683"/>
            <a:ext cx="10515600" cy="51615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30052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208" r="-241" b="10697"/>
          <a:stretch/>
        </p:blipFill>
        <p:spPr>
          <a:xfrm>
            <a:off x="838200" y="852412"/>
            <a:ext cx="10515600" cy="51202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3452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192" b="13045"/>
          <a:stretch/>
        </p:blipFill>
        <p:spPr>
          <a:xfrm>
            <a:off x="838200" y="819159"/>
            <a:ext cx="10515600" cy="51957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01424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5641" r="170" b="16923"/>
          <a:stretch/>
        </p:blipFill>
        <p:spPr>
          <a:xfrm>
            <a:off x="838200" y="862806"/>
            <a:ext cx="10515600" cy="5131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37947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689" r="98" b="9459"/>
          <a:stretch/>
        </p:blipFill>
        <p:spPr>
          <a:xfrm>
            <a:off x="2120348" y="848138"/>
            <a:ext cx="7951303" cy="51715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6903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133" r="233" b="24475"/>
          <a:stretch/>
        </p:blipFill>
        <p:spPr>
          <a:xfrm>
            <a:off x="838200" y="863495"/>
            <a:ext cx="10515600" cy="51328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43353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849795"/>
            <a:ext cx="10515600" cy="51509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58797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073" r="-201" b="11765"/>
          <a:stretch/>
        </p:blipFill>
        <p:spPr>
          <a:xfrm>
            <a:off x="838200" y="848562"/>
            <a:ext cx="10515600" cy="51457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07783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416" b="9554"/>
          <a:stretch/>
        </p:blipFill>
        <p:spPr>
          <a:xfrm>
            <a:off x="2014330" y="865311"/>
            <a:ext cx="8123583" cy="51610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15670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878" r="-342"/>
          <a:stretch/>
        </p:blipFill>
        <p:spPr>
          <a:xfrm>
            <a:off x="838200" y="856116"/>
            <a:ext cx="10515600" cy="51614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96795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866774"/>
            <a:ext cx="10515600" cy="51364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84493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4755" r="-126" b="14756"/>
          <a:stretch/>
        </p:blipFill>
        <p:spPr>
          <a:xfrm>
            <a:off x="838200" y="864590"/>
            <a:ext cx="10515600" cy="51252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77880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chemeClr val="accent6">
                    <a:lumMod val="5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C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56320"/>
            <a:ext cx="2743200" cy="365125"/>
          </a:xfrm>
        </p:spPr>
        <p:txBody>
          <a:bodyPr/>
          <a:lstStyle/>
          <a:p>
            <a:fld id="{2B8CB4C1-93C2-42FE-84A1-8ADE613B3093}" type="datetime1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02/04/2021</a:t>
            </a:fld>
            <a:endParaRPr lang="fr-FR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34510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56321"/>
            <a:ext cx="2743200" cy="365125"/>
          </a:xfrm>
        </p:spPr>
        <p:txBody>
          <a:bodyPr/>
          <a:lstStyle/>
          <a:p>
            <a:fld id="{5EC251BF-EAB0-4455-B386-65701FEB5A16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0" y="441960"/>
            <a:ext cx="11323320" cy="5974080"/>
          </a:xfrm>
          <a:prstGeom prst="rect">
            <a:avLst/>
          </a:prstGeom>
          <a:noFill/>
          <a:ln w="2286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858078"/>
            <a:ext cx="10399642" cy="51418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729064" y="2705725"/>
            <a:ext cx="880689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         C’était 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Les Dames et la testostérone 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669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14:flythrough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103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2021-04-01T16:50:08Z</dcterms:created>
  <dcterms:modified xsi:type="dcterms:W3CDTF">2021-04-02T17:19:30Z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