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z5zs0TbUtna0dBn5UJ+Q==" hashData="ALgzB3Y29derYI8eFzPh1AonZnAlGajkNinwabi8JLlTbOvuxXNMBrITK/+Vm/3MVRvAE3kiYCSMjURVKsIh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96" y="462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520F8-8201-4F3A-9765-80C2AA38A785}" type="datetimeFigureOut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67121-D178-4BE6-BC80-D03C41494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703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815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4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23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82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92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879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08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07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308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55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5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4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70CE-DBF9-44E6-AB4A-BA01586406C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DB122-CF22-48C3-BD82-2EA8F85D757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3779-87E0-42F9-9628-B2AD9024D0B5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D7725-840F-4EAD-BB2C-07C77A2A0A6A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6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9364D-169A-4113-AE74-290F0A21707B}" type="datetime1">
              <a:rPr lang="fr-FR" smtClean="0"/>
              <a:t>02/04/2021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4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B6BB0-DE99-48A6-9D72-A87B815CCF23}" type="datetime1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71CC-DA30-4D14-81E5-E139B1757E07}" type="datetime1">
              <a:rPr lang="fr-FR" smtClean="0"/>
              <a:t>02/04/2021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0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BB4F9-BA41-48D5-A93F-BF757AC9A3D3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71AF-DDDA-41FE-946B-CDDE2E714F46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C7F0C-77D4-4770-89E4-6EB17026667D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6A-D20C-4DE1-9E16-BACCAA18D82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69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1000">
              <a:srgbClr val="C00000"/>
            </a:gs>
            <a:gs pos="93000">
              <a:srgbClr val="FFC000"/>
            </a:gs>
            <a:gs pos="44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06625-19AE-42E7-97DA-47D5447CDC1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1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848139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49766" y="3044279"/>
            <a:ext cx="9765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N°3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  <p:sndAc>
          <p:stSnd loop="1">
            <p:snd r:embed="rId3" name="Roger Wittecoeur.wav"/>
          </p:stSnd>
        </p:sndAc>
      </p:transition>
    </mc:Choice>
    <mc:Fallback>
      <p:transition spd="slow" advTm="12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129" r="-85" b="30000"/>
          <a:stretch/>
        </p:blipFill>
        <p:spPr>
          <a:xfrm>
            <a:off x="838200" y="849497"/>
            <a:ext cx="10515600" cy="5159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8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61" b="26718"/>
          <a:stretch/>
        </p:blipFill>
        <p:spPr>
          <a:xfrm>
            <a:off x="838200" y="841683"/>
            <a:ext cx="10515600" cy="5161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00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59" r="685" b="28718"/>
          <a:stretch/>
        </p:blipFill>
        <p:spPr>
          <a:xfrm>
            <a:off x="838201" y="843638"/>
            <a:ext cx="10481486" cy="5157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92" b="13045"/>
          <a:stretch/>
        </p:blipFill>
        <p:spPr>
          <a:xfrm>
            <a:off x="838200" y="819159"/>
            <a:ext cx="10515600" cy="519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142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48" r="-156" b="18459"/>
          <a:stretch/>
        </p:blipFill>
        <p:spPr>
          <a:xfrm>
            <a:off x="838200" y="846342"/>
            <a:ext cx="10515600" cy="5159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794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98" b="9459"/>
          <a:stretch/>
        </p:blipFill>
        <p:spPr>
          <a:xfrm>
            <a:off x="2120348" y="848138"/>
            <a:ext cx="7951303" cy="5171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9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962" r="288" b="23462"/>
          <a:stretch/>
        </p:blipFill>
        <p:spPr>
          <a:xfrm>
            <a:off x="838200" y="862594"/>
            <a:ext cx="10515600" cy="51385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3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9795"/>
            <a:ext cx="10515600" cy="5150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79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3589" r="171" b="35641"/>
          <a:stretch/>
        </p:blipFill>
        <p:spPr>
          <a:xfrm>
            <a:off x="858552" y="866132"/>
            <a:ext cx="10495248" cy="5147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778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6" b="9554"/>
          <a:stretch/>
        </p:blipFill>
        <p:spPr>
          <a:xfrm>
            <a:off x="2014330" y="865311"/>
            <a:ext cx="8123583" cy="5161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6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334" t="32418" r="14205" b="10732"/>
          <a:stretch/>
        </p:blipFill>
        <p:spPr>
          <a:xfrm>
            <a:off x="1048191" y="849513"/>
            <a:ext cx="10296064" cy="5146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67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6774"/>
            <a:ext cx="10515600" cy="5136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44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846" r="496" b="19846"/>
          <a:stretch/>
        </p:blipFill>
        <p:spPr>
          <a:xfrm>
            <a:off x="851883" y="862891"/>
            <a:ext cx="10486881" cy="5133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78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8078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29064" y="2705725"/>
            <a:ext cx="8806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  C’était 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6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2021-04-01T16:50:08Z</dcterms:created>
  <dcterms:modified xsi:type="dcterms:W3CDTF">2021-04-02T17:06:24Z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