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yRhhcZl46XRsJs5BXjNjw==" hashData="S+Igm90mDyGSXzGPDppWo9ycy43e0S9UvfLJaBj+mkDuY0ivHL4KJsmVcAGfvTuWznBaB9U98iKikZDgo9tI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78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520F8-8201-4F3A-9765-80C2AA38A785}" type="datetimeFigureOut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767121-D178-4BE6-BC80-D03C41494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703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8158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086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740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236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53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3182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924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879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083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0738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308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553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45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075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492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70CE-DBF9-44E6-AB4A-BA01586406C7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27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DB122-CF22-48C3-BD82-2EA8F85D7577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9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B3779-87E0-42F9-9628-B2AD9024D0B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57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D7725-840F-4EAD-BB2C-07C77A2A0A6A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667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9364D-169A-4113-AE74-290F0A21707B}" type="datetime1">
              <a:rPr lang="fr-FR" smtClean="0"/>
              <a:t>01/04/2021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42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B6BB0-DE99-48A6-9D72-A87B815CCF23}" type="datetime1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82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71CC-DA30-4D14-81E5-E139B1757E07}" type="datetime1">
              <a:rPr lang="fr-FR" smtClean="0"/>
              <a:t>01/04/2021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00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BB4F9-BA41-48D5-A93F-BF757AC9A3D3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4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71AF-DDDA-41FE-946B-CDDE2E714F46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C7F0C-77D4-4770-89E4-6EB17026667D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755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6A-D20C-4DE1-9E16-BACCAA18D824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694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1000">
              <a:srgbClr val="C00000"/>
            </a:gs>
            <a:gs pos="93000">
              <a:srgbClr val="FFC000"/>
            </a:gs>
            <a:gs pos="44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06625-19AE-42E7-97DA-47D5447CDC14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61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1" y="848139"/>
            <a:ext cx="10399642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49766" y="3044279"/>
            <a:ext cx="97654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Dames et la testostérone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  <p:sndAc>
          <p:stSnd loop="1">
            <p:snd r:embed="rId3" name="Roger Wittecoeur.wav"/>
          </p:stSnd>
        </p:sndAc>
      </p:transition>
    </mc:Choice>
    <mc:Fallback>
      <p:transition spd="slow" advTm="12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3200" r="497" b="21378"/>
          <a:stretch/>
        </p:blipFill>
        <p:spPr>
          <a:xfrm>
            <a:off x="838200" y="836834"/>
            <a:ext cx="10515599" cy="51843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862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661" b="26718"/>
          <a:stretch/>
        </p:blipFill>
        <p:spPr>
          <a:xfrm>
            <a:off x="838200" y="841683"/>
            <a:ext cx="10515600" cy="5161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30052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9517" r="145" b="25217"/>
          <a:stretch/>
        </p:blipFill>
        <p:spPr>
          <a:xfrm>
            <a:off x="838200" y="832387"/>
            <a:ext cx="10515600" cy="51928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34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92" b="13045"/>
          <a:stretch/>
        </p:blipFill>
        <p:spPr>
          <a:xfrm>
            <a:off x="838200" y="819159"/>
            <a:ext cx="10515600" cy="51957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0142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3913" r="-241" b="17681"/>
          <a:stretch/>
        </p:blipFill>
        <p:spPr>
          <a:xfrm>
            <a:off x="838200" y="845635"/>
            <a:ext cx="10515600" cy="51728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3794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89" r="98" b="9459"/>
          <a:stretch/>
        </p:blipFill>
        <p:spPr>
          <a:xfrm>
            <a:off x="2120348" y="848138"/>
            <a:ext cx="7951303" cy="5171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90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966" r="217" b="23859"/>
          <a:stretch/>
        </p:blipFill>
        <p:spPr>
          <a:xfrm>
            <a:off x="838200" y="856282"/>
            <a:ext cx="10515599" cy="51744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3353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49795"/>
            <a:ext cx="10515600" cy="51509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5879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0155" r="-779" b="17345"/>
          <a:stretch/>
        </p:blipFill>
        <p:spPr>
          <a:xfrm>
            <a:off x="838200" y="861077"/>
            <a:ext cx="10611678" cy="51576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0778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16" b="9554"/>
          <a:stretch/>
        </p:blipFill>
        <p:spPr>
          <a:xfrm>
            <a:off x="2014330" y="865311"/>
            <a:ext cx="8123583" cy="51610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567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2520" r="-831" b="20921"/>
          <a:stretch/>
        </p:blipFill>
        <p:spPr>
          <a:xfrm>
            <a:off x="838200" y="861526"/>
            <a:ext cx="10624930" cy="51512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32406" t="74760" r="35026" b="10062"/>
          <a:stretch/>
        </p:blipFill>
        <p:spPr>
          <a:xfrm>
            <a:off x="4227443" y="4492488"/>
            <a:ext cx="3458818" cy="781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79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66774"/>
            <a:ext cx="10515600" cy="51364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449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8181" r="-66" b="24375"/>
          <a:stretch/>
        </p:blipFill>
        <p:spPr>
          <a:xfrm>
            <a:off x="838200" y="834819"/>
            <a:ext cx="10515600" cy="5188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7880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58078"/>
            <a:ext cx="10399642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729064" y="2705725"/>
            <a:ext cx="880689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     C’était 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Dames et la testostérone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66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103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2021-04-01T16:50:08Z</dcterms:created>
  <dcterms:modified xsi:type="dcterms:W3CDTF">2021-04-01T17:57:07Z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