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2FA9TiDIn39OPQrUwaApsw==" hashData="d3cVtWiQoe1QfgfDgNBfReOQfG/lMlxzK6qX8MAkFREVuGghvibR/mFs7qqau5eero4JNi3F+tkv/hE+ugd+e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63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67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138" y="78"/>
      </p:cViewPr>
      <p:guideLst>
        <p:guide orient="horz" pos="2160"/>
        <p:guide pos="3863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4520F8-8201-4F3A-9765-80C2AA38A785}" type="datetimeFigureOut">
              <a:rPr lang="fr-FR" smtClean="0"/>
              <a:t>01/04/2021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767121-D178-4BE6-BC80-D03C41494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47037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767121-D178-4BE6-BC80-D03C41494B7B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48158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767121-D178-4BE6-BC80-D03C41494B7B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008621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767121-D178-4BE6-BC80-D03C41494B7B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47403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767121-D178-4BE6-BC80-D03C41494B7B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423661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767121-D178-4BE6-BC80-D03C41494B7B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25359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767121-D178-4BE6-BC80-D03C41494B7B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318242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767121-D178-4BE6-BC80-D03C41494B7B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392439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767121-D178-4BE6-BC80-D03C41494B7B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087993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767121-D178-4BE6-BC80-D03C41494B7B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60833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767121-D178-4BE6-BC80-D03C41494B7B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707388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767121-D178-4BE6-BC80-D03C41494B7B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5930823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767121-D178-4BE6-BC80-D03C41494B7B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15533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767121-D178-4BE6-BC80-D03C41494B7B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24585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767121-D178-4BE6-BC80-D03C41494B7B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707575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767121-D178-4BE6-BC80-D03C41494B7B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34927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370CE-DBF9-44E6-AB4A-BA01586406C7}" type="datetime1">
              <a:rPr lang="fr-FR" smtClean="0"/>
              <a:t>01/04/2021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251BF-EAB0-4455-B386-65701FEB5A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1275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14:flythrough hasBounce="1"/>
      </p:transition>
    </mc:Choice>
    <mc:Fallback>
      <p:transition spd="slow" advTm="1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DB122-CF22-48C3-BD82-2EA8F85D7577}" type="datetime1">
              <a:rPr lang="fr-FR" smtClean="0"/>
              <a:t>01/04/2021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251BF-EAB0-4455-B386-65701FEB5A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5191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14:flythrough hasBounce="1"/>
      </p:transition>
    </mc:Choice>
    <mc:Fallback>
      <p:transition spd="slow" advTm="1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9B3779-87E0-42F9-9628-B2AD9024D0B5}" type="datetime1">
              <a:rPr lang="fr-FR" smtClean="0"/>
              <a:t>01/04/2021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251BF-EAB0-4455-B386-65701FEB5A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4578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14:flythrough hasBounce="1"/>
      </p:transition>
    </mc:Choice>
    <mc:Fallback>
      <p:transition spd="slow" advTm="1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1D7725-840F-4EAD-BB2C-07C77A2A0A6A}" type="datetime1">
              <a:rPr lang="fr-FR" smtClean="0"/>
              <a:t>01/04/2021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251BF-EAB0-4455-B386-65701FEB5A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0667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14:flythrough hasBounce="1"/>
      </p:transition>
    </mc:Choice>
    <mc:Fallback>
      <p:transition spd="slow" advTm="1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99364D-169A-4113-AE74-290F0A21707B}" type="datetime1">
              <a:rPr lang="fr-FR" smtClean="0"/>
              <a:t>01/04/2021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251BF-EAB0-4455-B386-65701FEB5A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34281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14:flythrough hasBounce="1"/>
      </p:transition>
    </mc:Choice>
    <mc:Fallback>
      <p:transition spd="slow" advTm="1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EB6BB0-DE99-48A6-9D72-A87B815CCF23}" type="datetime1">
              <a:rPr lang="fr-FR" smtClean="0"/>
              <a:t>01/04/2021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251BF-EAB0-4455-B386-65701FEB5A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7820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14:flythrough hasBounce="1"/>
      </p:transition>
    </mc:Choice>
    <mc:Fallback>
      <p:transition spd="slow" advTm="1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371CC-DA30-4D14-81E5-E139B1757E07}" type="datetime1">
              <a:rPr lang="fr-FR" smtClean="0"/>
              <a:t>01/04/2021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251BF-EAB0-4455-B386-65701FEB5A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30088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14:flythrough hasBounce="1"/>
      </p:transition>
    </mc:Choice>
    <mc:Fallback>
      <p:transition spd="slow" advTm="1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BB4F9-BA41-48D5-A93F-BF757AC9A3D3}" type="datetime1">
              <a:rPr lang="fr-FR" smtClean="0"/>
              <a:t>01/04/2021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251BF-EAB0-4455-B386-65701FEB5A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7487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14:flythrough hasBounce="1"/>
      </p:transition>
    </mc:Choice>
    <mc:Fallback>
      <p:transition spd="slow" advTm="1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571AF-DDDA-41FE-946B-CDDE2E714F46}" type="datetime1">
              <a:rPr lang="fr-FR" smtClean="0"/>
              <a:t>01/04/2021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251BF-EAB0-4455-B386-65701FEB5A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379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14:flythrough hasBounce="1"/>
      </p:transition>
    </mc:Choice>
    <mc:Fallback>
      <p:transition spd="slow" advTm="1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6C7F0C-77D4-4770-89E4-6EB17026667D}" type="datetime1">
              <a:rPr lang="fr-FR" smtClean="0"/>
              <a:t>01/04/2021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251BF-EAB0-4455-B386-65701FEB5A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27553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14:flythrough hasBounce="1"/>
      </p:transition>
    </mc:Choice>
    <mc:Fallback>
      <p:transition spd="slow" advTm="1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9E16A-D20C-4DE1-9E16-BACCAA18D824}" type="datetime1">
              <a:rPr lang="fr-FR" smtClean="0"/>
              <a:t>01/04/2021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251BF-EAB0-4455-B386-65701FEB5A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96944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14:flythrough hasBounce="1"/>
      </p:transition>
    </mc:Choice>
    <mc:Fallback>
      <p:transition spd="slow" advTm="1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81000">
              <a:srgbClr val="C00000"/>
            </a:gs>
            <a:gs pos="93000">
              <a:srgbClr val="FFC000"/>
            </a:gs>
            <a:gs pos="44000">
              <a:srgbClr val="FF0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706625-19AE-42E7-97DA-47D5447CDC14}" type="datetime1">
              <a:rPr lang="fr-FR" smtClean="0"/>
              <a:t>01/04/2021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C251BF-EAB0-4455-B386-65701FEB5A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6182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2000">
        <p14:flythrough hasBounce="1"/>
      </p:transition>
    </mc:Choice>
    <mc:Fallback>
      <p:transition spd="slow" advTm="12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chemeClr val="accent6">
                    <a:lumMod val="5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C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56320"/>
            <a:ext cx="2743200" cy="365125"/>
          </a:xfrm>
        </p:spPr>
        <p:txBody>
          <a:bodyPr/>
          <a:lstStyle/>
          <a:p>
            <a:fld id="{2B8CB4C1-93C2-42FE-84A1-8ADE613B3093}" type="datetime1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01/04/2021</a:t>
            </a:fld>
            <a:endParaRPr lang="fr-FR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34510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456321"/>
            <a:ext cx="2743200" cy="365125"/>
          </a:xfrm>
        </p:spPr>
        <p:txBody>
          <a:bodyPr/>
          <a:lstStyle/>
          <a:p>
            <a:fld id="{5EC251BF-EAB0-4455-B386-65701FEB5A16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2286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8200" y="848139"/>
            <a:ext cx="10515599" cy="514184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Rectangle 9"/>
          <p:cNvSpPr/>
          <p:nvPr/>
        </p:nvSpPr>
        <p:spPr>
          <a:xfrm>
            <a:off x="1249766" y="3044279"/>
            <a:ext cx="976549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Les Dames et la testostérone N°1</a:t>
            </a:r>
            <a:endParaRPr lang="fr-FR" sz="44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40101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14:flythrough hasBounce="1"/>
        <p:sndAc>
          <p:stSnd loop="1">
            <p:snd r:embed="rId3" name="Roger Wittecoeur.wav"/>
          </p:stSnd>
        </p:sndAc>
      </p:transition>
    </mc:Choice>
    <mc:Fallback>
      <p:transition spd="slow" advTm="12000">
        <p:fade/>
        <p:sndAc>
          <p:stSnd loop="1">
            <p:snd r:embed="rId3" name="Roger Wittecoeu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chemeClr val="accent6">
                    <a:lumMod val="5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C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56320"/>
            <a:ext cx="2743200" cy="365125"/>
          </a:xfrm>
        </p:spPr>
        <p:txBody>
          <a:bodyPr/>
          <a:lstStyle/>
          <a:p>
            <a:fld id="{2B8CB4C1-93C2-42FE-84A1-8ADE613B3093}" type="datetime1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01/04/2021</a:t>
            </a:fld>
            <a:endParaRPr lang="fr-FR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34510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456321"/>
            <a:ext cx="2743200" cy="365125"/>
          </a:xfrm>
        </p:spPr>
        <p:txBody>
          <a:bodyPr/>
          <a:lstStyle/>
          <a:p>
            <a:fld id="{5EC251BF-EAB0-4455-B386-65701FEB5A16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2286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1539" t="31780" r="14747" b="10154"/>
          <a:stretch/>
        </p:blipFill>
        <p:spPr>
          <a:xfrm>
            <a:off x="865059" y="859566"/>
            <a:ext cx="10488742" cy="514366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358626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14:flythrough hasBounce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chemeClr val="accent6">
                    <a:lumMod val="5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C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56320"/>
            <a:ext cx="2743200" cy="365125"/>
          </a:xfrm>
        </p:spPr>
        <p:txBody>
          <a:bodyPr/>
          <a:lstStyle/>
          <a:p>
            <a:fld id="{2B8CB4C1-93C2-42FE-84A1-8ADE613B3093}" type="datetime1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01/04/2021</a:t>
            </a:fld>
            <a:endParaRPr lang="fr-FR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34510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456321"/>
            <a:ext cx="2743200" cy="365125"/>
          </a:xfrm>
        </p:spPr>
        <p:txBody>
          <a:bodyPr/>
          <a:lstStyle/>
          <a:p>
            <a:fld id="{5EC251BF-EAB0-4455-B386-65701FEB5A16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2286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3661" b="26718"/>
          <a:stretch/>
        </p:blipFill>
        <p:spPr>
          <a:xfrm>
            <a:off x="838200" y="841683"/>
            <a:ext cx="10515600" cy="51615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300522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14:flythrough hasBounce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chemeClr val="accent6">
                    <a:lumMod val="5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C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56320"/>
            <a:ext cx="2743200" cy="365125"/>
          </a:xfrm>
        </p:spPr>
        <p:txBody>
          <a:bodyPr/>
          <a:lstStyle/>
          <a:p>
            <a:fld id="{2B8CB4C1-93C2-42FE-84A1-8ADE613B3093}" type="datetime1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01/04/2021</a:t>
            </a:fld>
            <a:endParaRPr lang="fr-FR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34510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456321"/>
            <a:ext cx="2743200" cy="365125"/>
          </a:xfrm>
        </p:spPr>
        <p:txBody>
          <a:bodyPr/>
          <a:lstStyle/>
          <a:p>
            <a:fld id="{5EC251BF-EAB0-4455-B386-65701FEB5A16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2286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4860" t="13652" r="7179" b="32087"/>
          <a:stretch/>
        </p:blipFill>
        <p:spPr>
          <a:xfrm>
            <a:off x="838200" y="866679"/>
            <a:ext cx="10475419" cy="513655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534522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14:flythrough hasBounce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chemeClr val="accent6">
                    <a:lumMod val="5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C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56320"/>
            <a:ext cx="2743200" cy="365125"/>
          </a:xfrm>
        </p:spPr>
        <p:txBody>
          <a:bodyPr/>
          <a:lstStyle/>
          <a:p>
            <a:fld id="{2B8CB4C1-93C2-42FE-84A1-8ADE613B3093}" type="datetime1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01/04/2021</a:t>
            </a:fld>
            <a:endParaRPr lang="fr-FR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34510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456321"/>
            <a:ext cx="2743200" cy="365125"/>
          </a:xfrm>
        </p:spPr>
        <p:txBody>
          <a:bodyPr/>
          <a:lstStyle/>
          <a:p>
            <a:fld id="{5EC251BF-EAB0-4455-B386-65701FEB5A16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2286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-192" b="13045"/>
          <a:stretch/>
        </p:blipFill>
        <p:spPr>
          <a:xfrm>
            <a:off x="838200" y="819159"/>
            <a:ext cx="10515600" cy="519579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501424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14:flythrough hasBounce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chemeClr val="accent6">
                    <a:lumMod val="5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C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56320"/>
            <a:ext cx="2743200" cy="365125"/>
          </a:xfrm>
        </p:spPr>
        <p:txBody>
          <a:bodyPr/>
          <a:lstStyle/>
          <a:p>
            <a:fld id="{2B8CB4C1-93C2-42FE-84A1-8ADE613B3093}" type="datetime1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01/04/2021</a:t>
            </a:fld>
            <a:endParaRPr lang="fr-FR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34510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456321"/>
            <a:ext cx="2743200" cy="365125"/>
          </a:xfrm>
        </p:spPr>
        <p:txBody>
          <a:bodyPr/>
          <a:lstStyle/>
          <a:p>
            <a:fld id="{5EC251BF-EAB0-4455-B386-65701FEB5A16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2286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071" t="22029" r="877" b="27343"/>
          <a:stretch/>
        </p:blipFill>
        <p:spPr>
          <a:xfrm>
            <a:off x="871152" y="860163"/>
            <a:ext cx="10482648" cy="514484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0379478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14:flythrough hasBounce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chemeClr val="accent6">
                    <a:lumMod val="5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C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56320"/>
            <a:ext cx="2743200" cy="365125"/>
          </a:xfrm>
        </p:spPr>
        <p:txBody>
          <a:bodyPr/>
          <a:lstStyle/>
          <a:p>
            <a:fld id="{2B8CB4C1-93C2-42FE-84A1-8ADE613B3093}" type="datetime1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01/04/2021</a:t>
            </a:fld>
            <a:endParaRPr lang="fr-FR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34510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456321"/>
            <a:ext cx="2743200" cy="365125"/>
          </a:xfrm>
        </p:spPr>
        <p:txBody>
          <a:bodyPr/>
          <a:lstStyle/>
          <a:p>
            <a:fld id="{5EC251BF-EAB0-4455-B386-65701FEB5A16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2286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4689" r="98" b="9459"/>
          <a:stretch/>
        </p:blipFill>
        <p:spPr>
          <a:xfrm>
            <a:off x="2120348" y="848138"/>
            <a:ext cx="7951303" cy="517154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169034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14:flythrough hasBounce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chemeClr val="accent6">
                    <a:lumMod val="5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C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56320"/>
            <a:ext cx="2743200" cy="365125"/>
          </a:xfrm>
        </p:spPr>
        <p:txBody>
          <a:bodyPr/>
          <a:lstStyle/>
          <a:p>
            <a:fld id="{2B8CB4C1-93C2-42FE-84A1-8ADE613B3093}" type="datetime1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01/04/2021</a:t>
            </a:fld>
            <a:endParaRPr lang="fr-FR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34510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456321"/>
            <a:ext cx="2743200" cy="365125"/>
          </a:xfrm>
        </p:spPr>
        <p:txBody>
          <a:bodyPr/>
          <a:lstStyle/>
          <a:p>
            <a:fld id="{5EC251BF-EAB0-4455-B386-65701FEB5A16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2286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22223" r="725" b="24831"/>
          <a:stretch/>
        </p:blipFill>
        <p:spPr>
          <a:xfrm>
            <a:off x="838200" y="859623"/>
            <a:ext cx="10515600" cy="515686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2433537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14:flythrough hasBounce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chemeClr val="accent6">
                    <a:lumMod val="5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C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56320"/>
            <a:ext cx="2743200" cy="365125"/>
          </a:xfrm>
        </p:spPr>
        <p:txBody>
          <a:bodyPr/>
          <a:lstStyle/>
          <a:p>
            <a:fld id="{2B8CB4C1-93C2-42FE-84A1-8ADE613B3093}" type="datetime1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01/04/2021</a:t>
            </a:fld>
            <a:endParaRPr lang="fr-FR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34510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456321"/>
            <a:ext cx="2743200" cy="365125"/>
          </a:xfrm>
        </p:spPr>
        <p:txBody>
          <a:bodyPr/>
          <a:lstStyle/>
          <a:p>
            <a:fld id="{5EC251BF-EAB0-4455-B386-65701FEB5A16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2286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849795"/>
            <a:ext cx="10515600" cy="515095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258797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14:flythrough hasBounce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chemeClr val="accent6">
                    <a:lumMod val="5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C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56320"/>
            <a:ext cx="2743200" cy="365125"/>
          </a:xfrm>
        </p:spPr>
        <p:txBody>
          <a:bodyPr/>
          <a:lstStyle/>
          <a:p>
            <a:fld id="{2B8CB4C1-93C2-42FE-84A1-8ADE613B3093}" type="datetime1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01/04/2021</a:t>
            </a:fld>
            <a:endParaRPr lang="fr-FR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34510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456321"/>
            <a:ext cx="2743200" cy="365125"/>
          </a:xfrm>
        </p:spPr>
        <p:txBody>
          <a:bodyPr/>
          <a:lstStyle/>
          <a:p>
            <a:fld id="{5EC251BF-EAB0-4455-B386-65701FEB5A16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2286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9710" r="145" b="21160"/>
          <a:stretch/>
        </p:blipFill>
        <p:spPr>
          <a:xfrm>
            <a:off x="838200" y="839678"/>
            <a:ext cx="10515600" cy="516355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207783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14:flythrough hasBounce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chemeClr val="accent6">
                    <a:lumMod val="5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C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56320"/>
            <a:ext cx="2743200" cy="365125"/>
          </a:xfrm>
        </p:spPr>
        <p:txBody>
          <a:bodyPr/>
          <a:lstStyle/>
          <a:p>
            <a:fld id="{2B8CB4C1-93C2-42FE-84A1-8ADE613B3093}" type="datetime1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01/04/2021</a:t>
            </a:fld>
            <a:endParaRPr lang="fr-FR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34510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456321"/>
            <a:ext cx="2743200" cy="365125"/>
          </a:xfrm>
        </p:spPr>
        <p:txBody>
          <a:bodyPr/>
          <a:lstStyle/>
          <a:p>
            <a:fld id="{5EC251BF-EAB0-4455-B386-65701FEB5A16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2286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4416" b="9554"/>
          <a:stretch/>
        </p:blipFill>
        <p:spPr>
          <a:xfrm>
            <a:off x="2014330" y="865311"/>
            <a:ext cx="8123583" cy="516104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8156701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14:flythrough hasBounce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chemeClr val="accent6">
                    <a:lumMod val="5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C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56320"/>
            <a:ext cx="2743200" cy="365125"/>
          </a:xfrm>
        </p:spPr>
        <p:txBody>
          <a:bodyPr/>
          <a:lstStyle/>
          <a:p>
            <a:fld id="{2B8CB4C1-93C2-42FE-84A1-8ADE613B3093}" type="datetime1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01/04/2021</a:t>
            </a:fld>
            <a:endParaRPr lang="fr-FR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34510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456321"/>
            <a:ext cx="2743200" cy="365125"/>
          </a:xfrm>
        </p:spPr>
        <p:txBody>
          <a:bodyPr/>
          <a:lstStyle/>
          <a:p>
            <a:fld id="{5EC251BF-EAB0-4455-B386-65701FEB5A16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2286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9324" r="-48" b="20967"/>
          <a:stretch/>
        </p:blipFill>
        <p:spPr>
          <a:xfrm>
            <a:off x="838200" y="848696"/>
            <a:ext cx="10515600" cy="51567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8967956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14:flythrough hasBounce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chemeClr val="accent6">
                    <a:lumMod val="5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C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56320"/>
            <a:ext cx="2743200" cy="365125"/>
          </a:xfrm>
        </p:spPr>
        <p:txBody>
          <a:bodyPr/>
          <a:lstStyle/>
          <a:p>
            <a:fld id="{2B8CB4C1-93C2-42FE-84A1-8ADE613B3093}" type="datetime1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01/04/2021</a:t>
            </a:fld>
            <a:endParaRPr lang="fr-FR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34510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456321"/>
            <a:ext cx="2743200" cy="365125"/>
          </a:xfrm>
        </p:spPr>
        <p:txBody>
          <a:bodyPr/>
          <a:lstStyle/>
          <a:p>
            <a:fld id="{5EC251BF-EAB0-4455-B386-65701FEB5A16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2286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866774"/>
            <a:ext cx="10515600" cy="513646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084493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14:flythrough hasBounce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chemeClr val="accent6">
                    <a:lumMod val="5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C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56320"/>
            <a:ext cx="2743200" cy="365125"/>
          </a:xfrm>
        </p:spPr>
        <p:txBody>
          <a:bodyPr/>
          <a:lstStyle/>
          <a:p>
            <a:fld id="{2B8CB4C1-93C2-42FE-84A1-8ADE613B3093}" type="datetime1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01/04/2021</a:t>
            </a:fld>
            <a:endParaRPr lang="fr-FR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34510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456321"/>
            <a:ext cx="2743200" cy="365125"/>
          </a:xfrm>
        </p:spPr>
        <p:txBody>
          <a:bodyPr/>
          <a:lstStyle/>
          <a:p>
            <a:fld id="{5EC251BF-EAB0-4455-B386-65701FEB5A16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2286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5265" r="145" b="29469"/>
          <a:stretch/>
        </p:blipFill>
        <p:spPr>
          <a:xfrm>
            <a:off x="838201" y="861725"/>
            <a:ext cx="10515600" cy="514701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277880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14:flythrough hasBounce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chemeClr val="accent6">
                    <a:lumMod val="5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C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56320"/>
            <a:ext cx="2743200" cy="365125"/>
          </a:xfrm>
        </p:spPr>
        <p:txBody>
          <a:bodyPr/>
          <a:lstStyle/>
          <a:p>
            <a:fld id="{2B8CB4C1-93C2-42FE-84A1-8ADE613B3093}" type="datetime1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01/04/2021</a:t>
            </a:fld>
            <a:endParaRPr lang="fr-FR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34510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456321"/>
            <a:ext cx="2743200" cy="365125"/>
          </a:xfrm>
        </p:spPr>
        <p:txBody>
          <a:bodyPr/>
          <a:lstStyle/>
          <a:p>
            <a:fld id="{5EC251BF-EAB0-4455-B386-65701FEB5A16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2286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858078"/>
            <a:ext cx="10399642" cy="514184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Rectangle 9"/>
          <p:cNvSpPr/>
          <p:nvPr/>
        </p:nvSpPr>
        <p:spPr>
          <a:xfrm>
            <a:off x="1729064" y="2705725"/>
            <a:ext cx="8806898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                     C’était </a:t>
            </a:r>
          </a:p>
          <a:p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Les Dames et la testostérone </a:t>
            </a:r>
            <a:endParaRPr lang="fr-FR" sz="44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36690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14:flythrough hasBounce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103</Words>
  <Application>Microsoft Office PowerPoint</Application>
  <PresentationFormat>Grand écran</PresentationFormat>
  <Paragraphs>63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8</cp:revision>
  <dcterms:created xsi:type="dcterms:W3CDTF">2021-04-01T16:50:08Z</dcterms:created>
  <dcterms:modified xsi:type="dcterms:W3CDTF">2021-04-01T17:39:09Z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