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8" r:id="rId2"/>
    <p:sldId id="257" r:id="rId3"/>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a/vDzVku91ubPlU36r6rg==" hashData="xGYMELXbB1jdVhUS+BODETWe5V/fG6LWiNktko3NBJOHcnIbibw+QQmeHZFI2mlyAeEbfzqVCMII+BPm+iEO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30" autoAdjust="0"/>
    <p:restoredTop sz="94660"/>
  </p:normalViewPr>
  <p:slideViewPr>
    <p:cSldViewPr snapToGrid="0" showGuides="1">
      <p:cViewPr varScale="1">
        <p:scale>
          <a:sx n="78" d="100"/>
          <a:sy n="78" d="100"/>
        </p:scale>
        <p:origin x="25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82D577-2C85-4A6A-9206-0DF7A8A30CA7}"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BD2C9-1717-4165-BB2E-42F9859E85DE}" type="slidenum">
              <a:rPr lang="fr-FR" smtClean="0"/>
              <a:t>‹N°›</a:t>
            </a:fld>
            <a:endParaRPr lang="fr-FR"/>
          </a:p>
        </p:txBody>
      </p:sp>
    </p:spTree>
    <p:extLst>
      <p:ext uri="{BB962C8B-B14F-4D97-AF65-F5344CB8AC3E}">
        <p14:creationId xmlns:p14="http://schemas.microsoft.com/office/powerpoint/2010/main" val="1710250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a:t>
            </a:fld>
            <a:endParaRPr lang="fr-FR"/>
          </a:p>
        </p:txBody>
      </p:sp>
    </p:spTree>
    <p:extLst>
      <p:ext uri="{BB962C8B-B14F-4D97-AF65-F5344CB8AC3E}">
        <p14:creationId xmlns:p14="http://schemas.microsoft.com/office/powerpoint/2010/main" val="45400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2</a:t>
            </a:fld>
            <a:endParaRPr lang="fr-FR"/>
          </a:p>
        </p:txBody>
      </p:sp>
    </p:spTree>
    <p:extLst>
      <p:ext uri="{BB962C8B-B14F-4D97-AF65-F5344CB8AC3E}">
        <p14:creationId xmlns:p14="http://schemas.microsoft.com/office/powerpoint/2010/main" val="1496047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3</a:t>
            </a:fld>
            <a:endParaRPr lang="fr-FR"/>
          </a:p>
        </p:txBody>
      </p:sp>
    </p:spTree>
    <p:extLst>
      <p:ext uri="{BB962C8B-B14F-4D97-AF65-F5344CB8AC3E}">
        <p14:creationId xmlns:p14="http://schemas.microsoft.com/office/powerpoint/2010/main" val="2709565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4</a:t>
            </a:fld>
            <a:endParaRPr lang="fr-FR"/>
          </a:p>
        </p:txBody>
      </p:sp>
    </p:spTree>
    <p:extLst>
      <p:ext uri="{BB962C8B-B14F-4D97-AF65-F5344CB8AC3E}">
        <p14:creationId xmlns:p14="http://schemas.microsoft.com/office/powerpoint/2010/main" val="277005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5</a:t>
            </a:fld>
            <a:endParaRPr lang="fr-FR"/>
          </a:p>
        </p:txBody>
      </p:sp>
    </p:spTree>
    <p:extLst>
      <p:ext uri="{BB962C8B-B14F-4D97-AF65-F5344CB8AC3E}">
        <p14:creationId xmlns:p14="http://schemas.microsoft.com/office/powerpoint/2010/main" val="2640257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6</a:t>
            </a:fld>
            <a:endParaRPr lang="fr-FR"/>
          </a:p>
        </p:txBody>
      </p:sp>
    </p:spTree>
    <p:extLst>
      <p:ext uri="{BB962C8B-B14F-4D97-AF65-F5344CB8AC3E}">
        <p14:creationId xmlns:p14="http://schemas.microsoft.com/office/powerpoint/2010/main" val="2935948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7</a:t>
            </a:fld>
            <a:endParaRPr lang="fr-FR"/>
          </a:p>
        </p:txBody>
      </p:sp>
    </p:spTree>
    <p:extLst>
      <p:ext uri="{BB962C8B-B14F-4D97-AF65-F5344CB8AC3E}">
        <p14:creationId xmlns:p14="http://schemas.microsoft.com/office/powerpoint/2010/main" val="293290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8</a:t>
            </a:fld>
            <a:endParaRPr lang="fr-FR"/>
          </a:p>
        </p:txBody>
      </p:sp>
    </p:spTree>
    <p:extLst>
      <p:ext uri="{BB962C8B-B14F-4D97-AF65-F5344CB8AC3E}">
        <p14:creationId xmlns:p14="http://schemas.microsoft.com/office/powerpoint/2010/main" val="2835072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9</a:t>
            </a:fld>
            <a:endParaRPr lang="fr-FR"/>
          </a:p>
        </p:txBody>
      </p:sp>
    </p:spTree>
    <p:extLst>
      <p:ext uri="{BB962C8B-B14F-4D97-AF65-F5344CB8AC3E}">
        <p14:creationId xmlns:p14="http://schemas.microsoft.com/office/powerpoint/2010/main" val="1640301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10</a:t>
            </a:fld>
            <a:endParaRPr lang="fr-FR"/>
          </a:p>
        </p:txBody>
      </p:sp>
    </p:spTree>
    <p:extLst>
      <p:ext uri="{BB962C8B-B14F-4D97-AF65-F5344CB8AC3E}">
        <p14:creationId xmlns:p14="http://schemas.microsoft.com/office/powerpoint/2010/main" val="15674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11</a:t>
            </a:fld>
            <a:endParaRPr lang="fr-FR"/>
          </a:p>
        </p:txBody>
      </p:sp>
    </p:spTree>
    <p:extLst>
      <p:ext uri="{BB962C8B-B14F-4D97-AF65-F5344CB8AC3E}">
        <p14:creationId xmlns:p14="http://schemas.microsoft.com/office/powerpoint/2010/main" val="1316327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12</a:t>
            </a:fld>
            <a:endParaRPr lang="fr-FR"/>
          </a:p>
        </p:txBody>
      </p:sp>
    </p:spTree>
    <p:extLst>
      <p:ext uri="{BB962C8B-B14F-4D97-AF65-F5344CB8AC3E}">
        <p14:creationId xmlns:p14="http://schemas.microsoft.com/office/powerpoint/2010/main" val="39275198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13</a:t>
            </a:fld>
            <a:endParaRPr lang="fr-FR"/>
          </a:p>
        </p:txBody>
      </p:sp>
    </p:spTree>
    <p:extLst>
      <p:ext uri="{BB962C8B-B14F-4D97-AF65-F5344CB8AC3E}">
        <p14:creationId xmlns:p14="http://schemas.microsoft.com/office/powerpoint/2010/main" val="3603758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14</a:t>
            </a:fld>
            <a:endParaRPr lang="fr-FR"/>
          </a:p>
        </p:txBody>
      </p:sp>
    </p:spTree>
    <p:extLst>
      <p:ext uri="{BB962C8B-B14F-4D97-AF65-F5344CB8AC3E}">
        <p14:creationId xmlns:p14="http://schemas.microsoft.com/office/powerpoint/2010/main" val="2688727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15</a:t>
            </a:fld>
            <a:endParaRPr lang="fr-FR"/>
          </a:p>
        </p:txBody>
      </p:sp>
    </p:spTree>
    <p:extLst>
      <p:ext uri="{BB962C8B-B14F-4D97-AF65-F5344CB8AC3E}">
        <p14:creationId xmlns:p14="http://schemas.microsoft.com/office/powerpoint/2010/main" val="4095544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16</a:t>
            </a:fld>
            <a:endParaRPr lang="fr-FR"/>
          </a:p>
        </p:txBody>
      </p:sp>
    </p:spTree>
    <p:extLst>
      <p:ext uri="{BB962C8B-B14F-4D97-AF65-F5344CB8AC3E}">
        <p14:creationId xmlns:p14="http://schemas.microsoft.com/office/powerpoint/2010/main" val="1181545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3487079-1167-4994-B334-53E906FAE1AB}"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6751654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2E64B1-CC6C-42E1-9FE3-A97120880BDE}"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62765674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5E97D79-06CF-4C43-A462-7962988455C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57843904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025B75-56CB-4EFA-923D-7B637EEA4AFF}"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73994074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5760ECD-9CF5-4833-9039-50C3A13E9999}" type="datetime1">
              <a:rPr lang="fr-FR" smtClean="0"/>
              <a:t>23/11/2020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4247738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8FC4DA2-B8B6-43C2-B833-FF6E0BA7249C}" type="datetime1">
              <a:rPr lang="fr-FR" smtClean="0"/>
              <a:t>23/11/2020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119479410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72DBFC9-7A55-4084-A794-2BBAC1AB5082}" type="datetime1">
              <a:rPr lang="fr-FR" smtClean="0"/>
              <a:t>23/11/2020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94476229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E1860D3-94A7-4B74-A885-39AD13040177}"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01023983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5C89673-489C-4ED2-AC8E-EBD7016152E3}"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3254800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B582DE-4C7B-4BE2-A4FD-46F8EB6DFAA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289328555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0FFF51-76E7-4092-9511-1527A63D69CC}"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81190876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rgbClr val="C00000"/>
            </a:gs>
            <a:gs pos="0">
              <a:schemeClr val="accent1">
                <a:lumMod val="45000"/>
                <a:lumOff val="55000"/>
              </a:schemeClr>
            </a:gs>
            <a:gs pos="24000">
              <a:srgbClr val="FF0000"/>
            </a:gs>
            <a:gs pos="94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A5EB55-981D-4C57-8FDF-1EAB8BF502E3}" type="datetime1">
              <a:rPr lang="fr-FR" smtClean="0"/>
              <a:t>23/11/2020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36C12-AD17-417A-962F-2154E563209C}" type="slidenum">
              <a:rPr lang="fr-FR" smtClean="0"/>
              <a:t>‹N°›</a:t>
            </a:fld>
            <a:endParaRPr lang="fr-FR"/>
          </a:p>
        </p:txBody>
      </p:sp>
    </p:spTree>
    <p:extLst>
      <p:ext uri="{BB962C8B-B14F-4D97-AF65-F5344CB8AC3E}">
        <p14:creationId xmlns:p14="http://schemas.microsoft.com/office/powerpoint/2010/main" val="1933975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3416320"/>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p>
          <a:p>
            <a:r>
              <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N°3</a:t>
            </a:r>
            <a:endPar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32528927"/>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108 MUSIQUE MEXICAINE  A soor meicaans A.wav"/>
          </p:stSnd>
        </p:sndAc>
      </p:transition>
    </mc:Choice>
    <mc:Fallback>
      <p:transition spd="slow" advTm="14000">
        <p:wedge/>
        <p:sndAc>
          <p:stSnd loop="1">
            <p:snd r:embed="rId3" name="108 MUSIQUE MEXICAINE  A soor meicaans 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2</a:t>
            </a:fld>
            <a:endParaRPr lang="fr-FR" sz="1800" b="1" dirty="0">
              <a:solidFill>
                <a:srgbClr val="C00000"/>
              </a:solidFill>
              <a:latin typeface="Magneto" panose="04030805050802020D02" pitchFamily="82" charset="0"/>
            </a:endParaRPr>
          </a:p>
        </p:txBody>
      </p:sp>
      <p:sp>
        <p:nvSpPr>
          <p:cNvPr id="2" name="Rectangle 1"/>
          <p:cNvSpPr/>
          <p:nvPr/>
        </p:nvSpPr>
        <p:spPr>
          <a:xfrm>
            <a:off x="1816308" y="1064119"/>
            <a:ext cx="8559383" cy="4708981"/>
          </a:xfrm>
          <a:prstGeom prst="rect">
            <a:avLst/>
          </a:prstGeom>
        </p:spPr>
        <p:txBody>
          <a:bodyPr wrap="square">
            <a:spAutoFit/>
          </a:bodyPr>
          <a:lstStyle/>
          <a:p>
            <a:r>
              <a:rPr lang="fr-FR" sz="6000" b="1" dirty="0" smtClean="0">
                <a:ln>
                  <a:solidFill>
                    <a:srgbClr val="FFC000"/>
                  </a:solidFill>
                </a:ln>
                <a:solidFill>
                  <a:schemeClr val="bg1"/>
                </a:solidFill>
                <a:latin typeface="Magneto" panose="04030805050802020D02" pitchFamily="82" charset="0"/>
              </a:rPr>
              <a:t>Les candidates de Miss Mexique 2020 défilent en tenues traditionnelles vraiment sublimes</a:t>
            </a:r>
            <a:endParaRPr lang="fr-FR" sz="60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11325884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3</a:t>
            </a:fld>
            <a:endParaRPr lang="fr-FR" sz="1800" b="1" dirty="0">
              <a:solidFill>
                <a:srgbClr val="C00000"/>
              </a:solidFill>
              <a:latin typeface="Magneto" panose="04030805050802020D02" pitchFamily="82" charset="0"/>
            </a:endParaRPr>
          </a:p>
        </p:txBody>
      </p:sp>
      <p:sp>
        <p:nvSpPr>
          <p:cNvPr id="8" name="Rectangle 7"/>
          <p:cNvSpPr/>
          <p:nvPr/>
        </p:nvSpPr>
        <p:spPr>
          <a:xfrm>
            <a:off x="1706153" y="1166842"/>
            <a:ext cx="8724275" cy="4524315"/>
          </a:xfrm>
          <a:prstGeom prst="rect">
            <a:avLst/>
          </a:prstGeom>
        </p:spPr>
        <p:txBody>
          <a:bodyPr wrap="square">
            <a:spAutoFit/>
          </a:bodyPr>
          <a:lstStyle/>
          <a:p>
            <a:r>
              <a:rPr lang="fr-FR" sz="3200" b="1" dirty="0" smtClean="0">
                <a:ln>
                  <a:solidFill>
                    <a:srgbClr val="FFC000"/>
                  </a:solidFill>
                </a:ln>
                <a:solidFill>
                  <a:schemeClr val="bg1"/>
                </a:solidFill>
                <a:latin typeface="Magneto" panose="04030805050802020D02" pitchFamily="82" charset="0"/>
              </a:rPr>
              <a:t>Certaines choses ne se démodent jamais, comme les vêtements traditionnels. Il y a quelques jours, Miss Mexique a publié des photos de ses candidates de 2020, dans lesquelles on pouvoir voir des versions de vêtements traditionnels du pays créés par des créateurs, et elles ont rapidement fait parler d'elles. </a:t>
            </a:r>
            <a:endParaRPr lang="fr-FR" sz="32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52524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4</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289" y="1094282"/>
            <a:ext cx="6987288" cy="4661519"/>
          </a:xfrm>
          <a:prstGeom prst="rect">
            <a:avLst/>
          </a:prstGeom>
          <a:effectLst>
            <a:softEdge rad="127000"/>
          </a:effectLst>
        </p:spPr>
      </p:pic>
    </p:spTree>
    <p:extLst>
      <p:ext uri="{BB962C8B-B14F-4D97-AF65-F5344CB8AC3E}">
        <p14:creationId xmlns:p14="http://schemas.microsoft.com/office/powerpoint/2010/main" val="248589101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5</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87187" y="1079292"/>
            <a:ext cx="3640434" cy="4670157"/>
          </a:xfrm>
          <a:prstGeom prst="rect">
            <a:avLst/>
          </a:prstGeom>
          <a:effectLst>
            <a:softEdge rad="127000"/>
          </a:effectLst>
        </p:spPr>
      </p:pic>
    </p:spTree>
    <p:extLst>
      <p:ext uri="{BB962C8B-B14F-4D97-AF65-F5344CB8AC3E}">
        <p14:creationId xmlns:p14="http://schemas.microsoft.com/office/powerpoint/2010/main" val="25332842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6</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27030" y="1083039"/>
            <a:ext cx="3132944" cy="4699417"/>
          </a:xfrm>
          <a:prstGeom prst="rect">
            <a:avLst/>
          </a:prstGeom>
          <a:effectLst>
            <a:softEdge rad="127000"/>
          </a:effectLst>
        </p:spPr>
      </p:pic>
    </p:spTree>
    <p:extLst>
      <p:ext uri="{BB962C8B-B14F-4D97-AF65-F5344CB8AC3E}">
        <p14:creationId xmlns:p14="http://schemas.microsoft.com/office/powerpoint/2010/main" val="254574860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7</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8269" y="1095531"/>
            <a:ext cx="6955436" cy="4640269"/>
          </a:xfrm>
          <a:prstGeom prst="rect">
            <a:avLst/>
          </a:prstGeom>
          <a:effectLst>
            <a:softEdge rad="127000"/>
          </a:effectLst>
        </p:spPr>
      </p:pic>
    </p:spTree>
    <p:extLst>
      <p:ext uri="{BB962C8B-B14F-4D97-AF65-F5344CB8AC3E}">
        <p14:creationId xmlns:p14="http://schemas.microsoft.com/office/powerpoint/2010/main" val="12790343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8</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57010" y="1094282"/>
            <a:ext cx="3095469" cy="4643203"/>
          </a:xfrm>
          <a:prstGeom prst="rect">
            <a:avLst/>
          </a:prstGeom>
          <a:effectLst>
            <a:softEdge rad="127000"/>
          </a:effectLst>
        </p:spPr>
      </p:pic>
    </p:spTree>
    <p:extLst>
      <p:ext uri="{BB962C8B-B14F-4D97-AF65-F5344CB8AC3E}">
        <p14:creationId xmlns:p14="http://schemas.microsoft.com/office/powerpoint/2010/main" val="5860034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9</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2020" y="1094282"/>
            <a:ext cx="3111941" cy="4663467"/>
          </a:xfrm>
          <a:prstGeom prst="rect">
            <a:avLst/>
          </a:prstGeom>
          <a:effectLst>
            <a:softEdge rad="127000"/>
          </a:effectLst>
        </p:spPr>
      </p:pic>
    </p:spTree>
    <p:extLst>
      <p:ext uri="{BB962C8B-B14F-4D97-AF65-F5344CB8AC3E}">
        <p14:creationId xmlns:p14="http://schemas.microsoft.com/office/powerpoint/2010/main" val="21717792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10</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2020" y="1060554"/>
            <a:ext cx="3132944" cy="4699416"/>
          </a:xfrm>
          <a:prstGeom prst="rect">
            <a:avLst/>
          </a:prstGeom>
          <a:effectLst>
            <a:softEdge rad="127000"/>
          </a:effectLst>
        </p:spPr>
      </p:pic>
    </p:spTree>
    <p:extLst>
      <p:ext uri="{BB962C8B-B14F-4D97-AF65-F5344CB8AC3E}">
        <p14:creationId xmlns:p14="http://schemas.microsoft.com/office/powerpoint/2010/main" val="11763501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11</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7226" y="1099278"/>
            <a:ext cx="3732551" cy="4665689"/>
          </a:xfrm>
          <a:prstGeom prst="rect">
            <a:avLst/>
          </a:prstGeom>
          <a:effectLst>
            <a:softEdge rad="127000"/>
          </a:effectLst>
        </p:spPr>
      </p:pic>
    </p:spTree>
    <p:extLst>
      <p:ext uri="{BB962C8B-B14F-4D97-AF65-F5344CB8AC3E}">
        <p14:creationId xmlns:p14="http://schemas.microsoft.com/office/powerpoint/2010/main" val="26671132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12</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3711" y="1098965"/>
            <a:ext cx="8274572" cy="4654447"/>
          </a:xfrm>
          <a:prstGeom prst="rect">
            <a:avLst/>
          </a:prstGeom>
          <a:effectLst>
            <a:softEdge rad="127000"/>
          </a:effectLst>
        </p:spPr>
      </p:pic>
    </p:spTree>
    <p:extLst>
      <p:ext uri="{BB962C8B-B14F-4D97-AF65-F5344CB8AC3E}">
        <p14:creationId xmlns:p14="http://schemas.microsoft.com/office/powerpoint/2010/main" val="245818566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13</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78898" y="1096905"/>
            <a:ext cx="8859187" cy="4651074"/>
          </a:xfrm>
          <a:prstGeom prst="rect">
            <a:avLst/>
          </a:prstGeom>
          <a:effectLst>
            <a:softEdge rad="127000"/>
          </a:effectLst>
        </p:spPr>
      </p:pic>
    </p:spTree>
    <p:extLst>
      <p:ext uri="{BB962C8B-B14F-4D97-AF65-F5344CB8AC3E}">
        <p14:creationId xmlns:p14="http://schemas.microsoft.com/office/powerpoint/2010/main" val="17329714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14</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3889" y="1109272"/>
            <a:ext cx="8820640" cy="4630836"/>
          </a:xfrm>
          <a:prstGeom prst="rect">
            <a:avLst/>
          </a:prstGeom>
          <a:effectLst>
            <a:softEdge rad="127000"/>
          </a:effectLst>
        </p:spPr>
      </p:pic>
    </p:spTree>
    <p:extLst>
      <p:ext uri="{BB962C8B-B14F-4D97-AF65-F5344CB8AC3E}">
        <p14:creationId xmlns:p14="http://schemas.microsoft.com/office/powerpoint/2010/main" val="13931266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15</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28997" y="1075744"/>
            <a:ext cx="9099029" cy="4684126"/>
          </a:xfrm>
          <a:prstGeom prst="rect">
            <a:avLst/>
          </a:prstGeom>
          <a:effectLst>
            <a:softEdge rad="127000"/>
          </a:effectLst>
        </p:spPr>
      </p:pic>
    </p:spTree>
    <p:extLst>
      <p:ext uri="{BB962C8B-B14F-4D97-AF65-F5344CB8AC3E}">
        <p14:creationId xmlns:p14="http://schemas.microsoft.com/office/powerpoint/2010/main" val="324899469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16</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2585323"/>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C’était </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279417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182</Words>
  <Application>Microsoft Office PowerPoint</Application>
  <PresentationFormat>Grand écran</PresentationFormat>
  <Paragraphs>72</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2020-11-23T09:14:52Z</dcterms:created>
  <dcterms:modified xsi:type="dcterms:W3CDTF">2020-11-23T14:21:27Z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