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8" r:id="rId2"/>
    <p:sldId id="257" r:id="rId3"/>
    <p:sldId id="256"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Wle50OU6qulyp0ivrx4kg==" hashData="Uvy4ycgq1xAeJ7of9JO7+DRokQbqumFAkoiiL7KyjJ/R6w0BsHDaKwAk0wYnIXkznRnwuq0dlWjv8qxGv8+hR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30" autoAdjust="0"/>
    <p:restoredTop sz="94660"/>
  </p:normalViewPr>
  <p:slideViewPr>
    <p:cSldViewPr snapToGrid="0" showGuides="1">
      <p:cViewPr varScale="1">
        <p:scale>
          <a:sx n="78" d="100"/>
          <a:sy n="78" d="100"/>
        </p:scale>
        <p:origin x="25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82D577-2C85-4A6A-9206-0DF7A8A30CA7}" type="datetimeFigureOut">
              <a:rPr lang="fr-FR" smtClean="0"/>
              <a:t>23/11/2020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9BD2C9-1717-4165-BB2E-42F9859E85DE}" type="slidenum">
              <a:rPr lang="fr-FR" smtClean="0"/>
              <a:t>‹N°›</a:t>
            </a:fld>
            <a:endParaRPr lang="fr-FR"/>
          </a:p>
        </p:txBody>
      </p:sp>
    </p:spTree>
    <p:extLst>
      <p:ext uri="{BB962C8B-B14F-4D97-AF65-F5344CB8AC3E}">
        <p14:creationId xmlns:p14="http://schemas.microsoft.com/office/powerpoint/2010/main" val="1710250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a:t>
            </a:fld>
            <a:endParaRPr lang="fr-FR"/>
          </a:p>
        </p:txBody>
      </p:sp>
    </p:spTree>
    <p:extLst>
      <p:ext uri="{BB962C8B-B14F-4D97-AF65-F5344CB8AC3E}">
        <p14:creationId xmlns:p14="http://schemas.microsoft.com/office/powerpoint/2010/main" val="45400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2</a:t>
            </a:fld>
            <a:endParaRPr lang="fr-FR"/>
          </a:p>
        </p:txBody>
      </p:sp>
    </p:spTree>
    <p:extLst>
      <p:ext uri="{BB962C8B-B14F-4D97-AF65-F5344CB8AC3E}">
        <p14:creationId xmlns:p14="http://schemas.microsoft.com/office/powerpoint/2010/main" val="1496047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3</a:t>
            </a:fld>
            <a:endParaRPr lang="fr-FR"/>
          </a:p>
        </p:txBody>
      </p:sp>
    </p:spTree>
    <p:extLst>
      <p:ext uri="{BB962C8B-B14F-4D97-AF65-F5344CB8AC3E}">
        <p14:creationId xmlns:p14="http://schemas.microsoft.com/office/powerpoint/2010/main" val="2709565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4</a:t>
            </a:fld>
            <a:endParaRPr lang="fr-FR"/>
          </a:p>
        </p:txBody>
      </p:sp>
    </p:spTree>
    <p:extLst>
      <p:ext uri="{BB962C8B-B14F-4D97-AF65-F5344CB8AC3E}">
        <p14:creationId xmlns:p14="http://schemas.microsoft.com/office/powerpoint/2010/main" val="2770055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5</a:t>
            </a:fld>
            <a:endParaRPr lang="fr-FR"/>
          </a:p>
        </p:txBody>
      </p:sp>
    </p:spTree>
    <p:extLst>
      <p:ext uri="{BB962C8B-B14F-4D97-AF65-F5344CB8AC3E}">
        <p14:creationId xmlns:p14="http://schemas.microsoft.com/office/powerpoint/2010/main" val="2640257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6</a:t>
            </a:fld>
            <a:endParaRPr lang="fr-FR"/>
          </a:p>
        </p:txBody>
      </p:sp>
    </p:spTree>
    <p:extLst>
      <p:ext uri="{BB962C8B-B14F-4D97-AF65-F5344CB8AC3E}">
        <p14:creationId xmlns:p14="http://schemas.microsoft.com/office/powerpoint/2010/main" val="2935948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7</a:t>
            </a:fld>
            <a:endParaRPr lang="fr-FR"/>
          </a:p>
        </p:txBody>
      </p:sp>
    </p:spTree>
    <p:extLst>
      <p:ext uri="{BB962C8B-B14F-4D97-AF65-F5344CB8AC3E}">
        <p14:creationId xmlns:p14="http://schemas.microsoft.com/office/powerpoint/2010/main" val="2932903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8</a:t>
            </a:fld>
            <a:endParaRPr lang="fr-FR"/>
          </a:p>
        </p:txBody>
      </p:sp>
    </p:spTree>
    <p:extLst>
      <p:ext uri="{BB962C8B-B14F-4D97-AF65-F5344CB8AC3E}">
        <p14:creationId xmlns:p14="http://schemas.microsoft.com/office/powerpoint/2010/main" val="28350725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9</a:t>
            </a:fld>
            <a:endParaRPr lang="fr-FR"/>
          </a:p>
        </p:txBody>
      </p:sp>
    </p:spTree>
    <p:extLst>
      <p:ext uri="{BB962C8B-B14F-4D97-AF65-F5344CB8AC3E}">
        <p14:creationId xmlns:p14="http://schemas.microsoft.com/office/powerpoint/2010/main" val="16403014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10</a:t>
            </a:fld>
            <a:endParaRPr lang="fr-FR"/>
          </a:p>
        </p:txBody>
      </p:sp>
    </p:spTree>
    <p:extLst>
      <p:ext uri="{BB962C8B-B14F-4D97-AF65-F5344CB8AC3E}">
        <p14:creationId xmlns:p14="http://schemas.microsoft.com/office/powerpoint/2010/main" val="15674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11</a:t>
            </a:fld>
            <a:endParaRPr lang="fr-FR"/>
          </a:p>
        </p:txBody>
      </p:sp>
    </p:spTree>
    <p:extLst>
      <p:ext uri="{BB962C8B-B14F-4D97-AF65-F5344CB8AC3E}">
        <p14:creationId xmlns:p14="http://schemas.microsoft.com/office/powerpoint/2010/main" val="13163277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12</a:t>
            </a:fld>
            <a:endParaRPr lang="fr-FR"/>
          </a:p>
        </p:txBody>
      </p:sp>
    </p:spTree>
    <p:extLst>
      <p:ext uri="{BB962C8B-B14F-4D97-AF65-F5344CB8AC3E}">
        <p14:creationId xmlns:p14="http://schemas.microsoft.com/office/powerpoint/2010/main" val="39275198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13</a:t>
            </a:fld>
            <a:endParaRPr lang="fr-FR"/>
          </a:p>
        </p:txBody>
      </p:sp>
    </p:spTree>
    <p:extLst>
      <p:ext uri="{BB962C8B-B14F-4D97-AF65-F5344CB8AC3E}">
        <p14:creationId xmlns:p14="http://schemas.microsoft.com/office/powerpoint/2010/main" val="36037580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14</a:t>
            </a:fld>
            <a:endParaRPr lang="fr-FR"/>
          </a:p>
        </p:txBody>
      </p:sp>
    </p:spTree>
    <p:extLst>
      <p:ext uri="{BB962C8B-B14F-4D97-AF65-F5344CB8AC3E}">
        <p14:creationId xmlns:p14="http://schemas.microsoft.com/office/powerpoint/2010/main" val="2688727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15</a:t>
            </a:fld>
            <a:endParaRPr lang="fr-FR"/>
          </a:p>
        </p:txBody>
      </p:sp>
    </p:spTree>
    <p:extLst>
      <p:ext uri="{BB962C8B-B14F-4D97-AF65-F5344CB8AC3E}">
        <p14:creationId xmlns:p14="http://schemas.microsoft.com/office/powerpoint/2010/main" val="4095544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59BD2C9-1717-4165-BB2E-42F9859E85DE}" type="slidenum">
              <a:rPr lang="fr-FR" smtClean="0"/>
              <a:t>16</a:t>
            </a:fld>
            <a:endParaRPr lang="fr-FR"/>
          </a:p>
        </p:txBody>
      </p:sp>
    </p:spTree>
    <p:extLst>
      <p:ext uri="{BB962C8B-B14F-4D97-AF65-F5344CB8AC3E}">
        <p14:creationId xmlns:p14="http://schemas.microsoft.com/office/powerpoint/2010/main" val="1181545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3487079-1167-4994-B334-53E906FAE1AB}"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6751654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92E64B1-CC6C-42E1-9FE3-A97120880BDE}"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62765674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5E97D79-06CF-4C43-A462-7962988455C3}"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57843904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0025B75-56CB-4EFA-923D-7B637EEA4AFF}"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73994074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5760ECD-9CF5-4833-9039-50C3A13E9999}" type="datetime1">
              <a:rPr lang="fr-FR" smtClean="0"/>
              <a:t>23/11/2020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44247738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8FC4DA2-B8B6-43C2-B833-FF6E0BA7249C}" type="datetime1">
              <a:rPr lang="fr-FR" smtClean="0"/>
              <a:t>23/11/2020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119479410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72DBFC9-7A55-4084-A794-2BBAC1AB5082}" type="datetime1">
              <a:rPr lang="fr-FR" smtClean="0"/>
              <a:t>23/11/2020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94476229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E1860D3-94A7-4B74-A885-39AD13040177}"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401023983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5C89673-489C-4ED2-AC8E-EBD7016152E3}" type="datetime1">
              <a:rPr lang="fr-FR" smtClean="0"/>
              <a:t>23/11/2020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3254800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B582DE-4C7B-4BE2-A4FD-46F8EB6DFAA3}"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289328555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10FFF51-76E7-4092-9511-1527A63D69CC}" type="datetime1">
              <a:rPr lang="fr-FR" smtClean="0"/>
              <a:t>23/11/2020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01B36C12-AD17-417A-962F-2154E563209C}" type="slidenum">
              <a:rPr lang="fr-FR" smtClean="0"/>
              <a:t>‹N°›</a:t>
            </a:fld>
            <a:endParaRPr lang="fr-FR"/>
          </a:p>
        </p:txBody>
      </p:sp>
    </p:spTree>
    <p:extLst>
      <p:ext uri="{BB962C8B-B14F-4D97-AF65-F5344CB8AC3E}">
        <p14:creationId xmlns:p14="http://schemas.microsoft.com/office/powerpoint/2010/main" val="381190876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rgbClr val="C00000"/>
            </a:gs>
            <a:gs pos="0">
              <a:schemeClr val="accent1">
                <a:lumMod val="45000"/>
                <a:lumOff val="55000"/>
              </a:schemeClr>
            </a:gs>
            <a:gs pos="24000">
              <a:srgbClr val="FF0000"/>
            </a:gs>
            <a:gs pos="94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A5EB55-981D-4C57-8FDF-1EAB8BF502E3}" type="datetime1">
              <a:rPr lang="fr-FR" smtClean="0"/>
              <a:t>23/11/2020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B36C12-AD17-417A-962F-2154E563209C}" type="slidenum">
              <a:rPr lang="fr-FR" smtClean="0"/>
              <a:t>‹N°›</a:t>
            </a:fld>
            <a:endParaRPr lang="fr-FR"/>
          </a:p>
        </p:txBody>
      </p:sp>
    </p:spTree>
    <p:extLst>
      <p:ext uri="{BB962C8B-B14F-4D97-AF65-F5344CB8AC3E}">
        <p14:creationId xmlns:p14="http://schemas.microsoft.com/office/powerpoint/2010/main" val="1933975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304144" y="1075345"/>
            <a:ext cx="9518753" cy="4665888"/>
          </a:xfrm>
          <a:prstGeom prst="rect">
            <a:avLst/>
          </a:prstGeom>
          <a:effectLst>
            <a:glow rad="228600">
              <a:schemeClr val="accent2">
                <a:satMod val="175000"/>
                <a:alpha val="40000"/>
              </a:schemeClr>
            </a:glow>
            <a:softEdge rad="127000"/>
          </a:effectLst>
        </p:spPr>
      </p:pic>
      <p:sp>
        <p:nvSpPr>
          <p:cNvPr id="3" name="Rectangle 2"/>
          <p:cNvSpPr/>
          <p:nvPr/>
        </p:nvSpPr>
        <p:spPr>
          <a:xfrm>
            <a:off x="2063066" y="2531126"/>
            <a:ext cx="8000908" cy="3416320"/>
          </a:xfrm>
          <a:prstGeom prst="rect">
            <a:avLst/>
          </a:prstGeom>
        </p:spPr>
        <p:txBody>
          <a:bodyPr wrap="none">
            <a:spAutoFit/>
          </a:bodyPr>
          <a:lstStyle/>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Les candidates de</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Miss Mexique 2020</a:t>
            </a:r>
          </a:p>
          <a:p>
            <a:r>
              <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t>
            </a:r>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N°1</a:t>
            </a:r>
          </a:p>
          <a:p>
            <a:endPar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32528927"/>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108 MUSIQUE MEXICAINE  A soor meicaans A.wav"/>
          </p:stSnd>
        </p:sndAc>
      </p:transition>
    </mc:Choice>
    <mc:Fallback>
      <p:transition spd="slow" advTm="14000">
        <p:wedge/>
        <p:sndAc>
          <p:stSnd loop="1">
            <p:snd r:embed="rId3" name="108 MUSIQUE MEXICAINE  A soor meicaans 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3">
                                            <p:txEl>
                                              <p:pRg st="1" end="1"/>
                                            </p:txEl>
                                          </p:spTgt>
                                        </p:tgtEl>
                                        <p:attrNameLst>
                                          <p:attrName>style.visibility</p:attrName>
                                        </p:attrNameLst>
                                      </p:cBhvr>
                                      <p:to>
                                        <p:strVal val="visible"/>
                                      </p:to>
                                    </p:set>
                                    <p:set>
                                      <p:cBhvr>
                                        <p:cTn id="35" dur="455" fill="hold">
                                          <p:stCondLst>
                                            <p:cond delay="0"/>
                                          </p:stCondLst>
                                        </p:cTn>
                                        <p:tgtEl>
                                          <p:spTgt spid="3">
                                            <p:txEl>
                                              <p:pRg st="1" end="1"/>
                                            </p:txEl>
                                          </p:spTgt>
                                        </p:tgtEl>
                                        <p:attrNameLst>
                                          <p:attrName>style.rotation</p:attrName>
                                        </p:attrNameLst>
                                      </p:cBhvr>
                                      <p:to>
                                        <p:strVal val="-45.0"/>
                                      </p:to>
                                    </p:set>
                                    <p:anim calcmode="lin" valueType="num">
                                      <p:cBhvr>
                                        <p:cTn id="3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8" presetClass="entr" presetSubtype="0" accel="50000" fill="hold" nodeType="clickEffect">
                                  <p:stCondLst>
                                    <p:cond delay="0"/>
                                  </p:stCondLst>
                                  <p:iterate type="lt">
                                    <p:tmPct val="50000"/>
                                  </p:iterate>
                                  <p:childTnLst>
                                    <p:set>
                                      <p:cBhvr>
                                        <p:cTn id="43" dur="1" fill="hold">
                                          <p:stCondLst>
                                            <p:cond delay="0"/>
                                          </p:stCondLst>
                                        </p:cTn>
                                        <p:tgtEl>
                                          <p:spTgt spid="3">
                                            <p:txEl>
                                              <p:pRg st="2" end="2"/>
                                            </p:txEl>
                                          </p:spTgt>
                                        </p:tgtEl>
                                        <p:attrNameLst>
                                          <p:attrName>style.visibility</p:attrName>
                                        </p:attrNameLst>
                                      </p:cBhvr>
                                      <p:to>
                                        <p:strVal val="visible"/>
                                      </p:to>
                                    </p:set>
                                    <p:set>
                                      <p:cBhvr>
                                        <p:cTn id="44" dur="455" fill="hold">
                                          <p:stCondLst>
                                            <p:cond delay="0"/>
                                          </p:stCondLst>
                                        </p:cTn>
                                        <p:tgtEl>
                                          <p:spTgt spid="3">
                                            <p:txEl>
                                              <p:pRg st="2" end="2"/>
                                            </p:txEl>
                                          </p:spTgt>
                                        </p:tgtEl>
                                        <p:attrNameLst>
                                          <p:attrName>style.rotation</p:attrName>
                                        </p:attrNameLst>
                                      </p:cBhvr>
                                      <p:to>
                                        <p:strVal val="-45.0"/>
                                      </p:to>
                                    </p:set>
                                    <p:anim calcmode="lin" valueType="num">
                                      <p:cBhvr>
                                        <p:cTn id="4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2</a:t>
            </a:fld>
            <a:endParaRPr lang="fr-FR" sz="1800" b="1" dirty="0">
              <a:solidFill>
                <a:srgbClr val="C00000"/>
              </a:solidFill>
              <a:latin typeface="Magneto" panose="04030805050802020D02" pitchFamily="82" charset="0"/>
            </a:endParaRPr>
          </a:p>
        </p:txBody>
      </p:sp>
      <p:sp>
        <p:nvSpPr>
          <p:cNvPr id="2" name="Rectangle 1"/>
          <p:cNvSpPr/>
          <p:nvPr/>
        </p:nvSpPr>
        <p:spPr>
          <a:xfrm>
            <a:off x="1816308" y="1064119"/>
            <a:ext cx="8559383" cy="4708981"/>
          </a:xfrm>
          <a:prstGeom prst="rect">
            <a:avLst/>
          </a:prstGeom>
        </p:spPr>
        <p:txBody>
          <a:bodyPr wrap="square">
            <a:spAutoFit/>
          </a:bodyPr>
          <a:lstStyle/>
          <a:p>
            <a:r>
              <a:rPr lang="fr-FR" sz="6000" b="1" dirty="0" smtClean="0">
                <a:ln>
                  <a:solidFill>
                    <a:srgbClr val="FFC000"/>
                  </a:solidFill>
                </a:ln>
                <a:solidFill>
                  <a:schemeClr val="bg1"/>
                </a:solidFill>
                <a:latin typeface="Magneto" panose="04030805050802020D02" pitchFamily="82" charset="0"/>
              </a:rPr>
              <a:t>Les candidates de Miss Mexique 2020 défilent en tenues traditionnelles vraiment sublimes</a:t>
            </a:r>
            <a:endParaRPr lang="fr-FR" sz="6000" b="1" dirty="0">
              <a:ln>
                <a:solidFill>
                  <a:srgbClr val="FFC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11325884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3</a:t>
            </a:fld>
            <a:endParaRPr lang="fr-FR" sz="1800" b="1" dirty="0">
              <a:solidFill>
                <a:srgbClr val="C00000"/>
              </a:solidFill>
              <a:latin typeface="Magneto" panose="04030805050802020D02" pitchFamily="82" charset="0"/>
            </a:endParaRPr>
          </a:p>
        </p:txBody>
      </p:sp>
      <p:sp>
        <p:nvSpPr>
          <p:cNvPr id="8" name="Rectangle 7"/>
          <p:cNvSpPr/>
          <p:nvPr/>
        </p:nvSpPr>
        <p:spPr>
          <a:xfrm>
            <a:off x="1706153" y="1166842"/>
            <a:ext cx="8724275" cy="4524315"/>
          </a:xfrm>
          <a:prstGeom prst="rect">
            <a:avLst/>
          </a:prstGeom>
        </p:spPr>
        <p:txBody>
          <a:bodyPr wrap="square">
            <a:spAutoFit/>
          </a:bodyPr>
          <a:lstStyle/>
          <a:p>
            <a:r>
              <a:rPr lang="fr-FR" sz="3200" b="1" dirty="0" smtClean="0">
                <a:ln>
                  <a:solidFill>
                    <a:srgbClr val="FFC000"/>
                  </a:solidFill>
                </a:ln>
                <a:solidFill>
                  <a:schemeClr val="bg1"/>
                </a:solidFill>
                <a:latin typeface="Magneto" panose="04030805050802020D02" pitchFamily="82" charset="0"/>
              </a:rPr>
              <a:t>Certaines choses ne se démodent jamais, comme les vêtements traditionnels. Il y a quelques jours, Miss Mexique a publié des photos de ses candidates de 2020, dans lesquelles on pouvoir voir des versions de vêtements traditionnels du pays créés par des créateurs, et elles ont rapidement fait parler d'elles. </a:t>
            </a:r>
            <a:endParaRPr lang="fr-FR" sz="3200" b="1" dirty="0">
              <a:ln>
                <a:solidFill>
                  <a:srgbClr val="FFC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52524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4</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57011" y="1109272"/>
            <a:ext cx="3066562" cy="4656793"/>
          </a:xfrm>
          <a:prstGeom prst="rect">
            <a:avLst/>
          </a:prstGeom>
          <a:effectLst>
            <a:softEdge rad="127000"/>
          </a:effectLst>
        </p:spPr>
      </p:pic>
    </p:spTree>
    <p:extLst>
      <p:ext uri="{BB962C8B-B14F-4D97-AF65-F5344CB8AC3E}">
        <p14:creationId xmlns:p14="http://schemas.microsoft.com/office/powerpoint/2010/main" val="248589101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5</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2020" y="1060554"/>
            <a:ext cx="3132944" cy="4699416"/>
          </a:xfrm>
          <a:prstGeom prst="rect">
            <a:avLst/>
          </a:prstGeom>
          <a:effectLst>
            <a:softEdge rad="127000"/>
          </a:effectLst>
        </p:spPr>
      </p:pic>
    </p:spTree>
    <p:extLst>
      <p:ext uri="{BB962C8B-B14F-4D97-AF65-F5344CB8AC3E}">
        <p14:creationId xmlns:p14="http://schemas.microsoft.com/office/powerpoint/2010/main" val="25332842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6</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31659" y="1078019"/>
            <a:ext cx="3106270" cy="4668280"/>
          </a:xfrm>
          <a:prstGeom prst="rect">
            <a:avLst/>
          </a:prstGeom>
          <a:effectLst>
            <a:softEdge rad="127000"/>
          </a:effectLst>
        </p:spPr>
      </p:pic>
    </p:spTree>
    <p:extLst>
      <p:ext uri="{BB962C8B-B14F-4D97-AF65-F5344CB8AC3E}">
        <p14:creationId xmlns:p14="http://schemas.microsoft.com/office/powerpoint/2010/main" val="254574860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7</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83741" y="1089212"/>
            <a:ext cx="3413039" cy="4695366"/>
          </a:xfrm>
          <a:prstGeom prst="rect">
            <a:avLst/>
          </a:prstGeom>
          <a:effectLst>
            <a:softEdge rad="127000"/>
          </a:effectLst>
        </p:spPr>
      </p:pic>
    </p:spTree>
    <p:extLst>
      <p:ext uri="{BB962C8B-B14F-4D97-AF65-F5344CB8AC3E}">
        <p14:creationId xmlns:p14="http://schemas.microsoft.com/office/powerpoint/2010/main" val="12790343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8</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31659" y="1048870"/>
            <a:ext cx="3151094" cy="4726641"/>
          </a:xfrm>
          <a:prstGeom prst="rect">
            <a:avLst/>
          </a:prstGeom>
          <a:effectLst>
            <a:softEdge rad="127000"/>
          </a:effectLst>
        </p:spPr>
      </p:pic>
    </p:spTree>
    <p:extLst>
      <p:ext uri="{BB962C8B-B14F-4D97-AF65-F5344CB8AC3E}">
        <p14:creationId xmlns:p14="http://schemas.microsoft.com/office/powerpoint/2010/main" val="5860034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9</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45106" y="1089212"/>
            <a:ext cx="3110753" cy="4666129"/>
          </a:xfrm>
          <a:prstGeom prst="rect">
            <a:avLst/>
          </a:prstGeom>
          <a:effectLst>
            <a:softEdge rad="127000"/>
          </a:effectLst>
        </p:spPr>
      </p:pic>
    </p:spTree>
    <p:extLst>
      <p:ext uri="{BB962C8B-B14F-4D97-AF65-F5344CB8AC3E}">
        <p14:creationId xmlns:p14="http://schemas.microsoft.com/office/powerpoint/2010/main" val="217177927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10</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31658" y="1116104"/>
            <a:ext cx="3106271" cy="4659407"/>
          </a:xfrm>
          <a:prstGeom prst="rect">
            <a:avLst/>
          </a:prstGeom>
          <a:effectLst>
            <a:softEdge rad="127000"/>
          </a:effectLst>
        </p:spPr>
      </p:pic>
    </p:spTree>
    <p:extLst>
      <p:ext uri="{BB962C8B-B14F-4D97-AF65-F5344CB8AC3E}">
        <p14:creationId xmlns:p14="http://schemas.microsoft.com/office/powerpoint/2010/main" val="11763501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11</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31659" y="1095934"/>
            <a:ext cx="3119718" cy="4679577"/>
          </a:xfrm>
          <a:prstGeom prst="rect">
            <a:avLst/>
          </a:prstGeom>
          <a:effectLst>
            <a:softEdge rad="127000"/>
          </a:effectLst>
        </p:spPr>
      </p:pic>
    </p:spTree>
    <p:extLst>
      <p:ext uri="{BB962C8B-B14F-4D97-AF65-F5344CB8AC3E}">
        <p14:creationId xmlns:p14="http://schemas.microsoft.com/office/powerpoint/2010/main" val="26671132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12</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72000" y="1116106"/>
            <a:ext cx="3065929" cy="4598894"/>
          </a:xfrm>
          <a:prstGeom prst="rect">
            <a:avLst/>
          </a:prstGeom>
          <a:effectLst>
            <a:softEdge rad="127000"/>
          </a:effectLst>
        </p:spPr>
      </p:pic>
    </p:spTree>
    <p:extLst>
      <p:ext uri="{BB962C8B-B14F-4D97-AF65-F5344CB8AC3E}">
        <p14:creationId xmlns:p14="http://schemas.microsoft.com/office/powerpoint/2010/main" val="245818566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13</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35824" y="1102658"/>
            <a:ext cx="3721249" cy="4651561"/>
          </a:xfrm>
          <a:prstGeom prst="rect">
            <a:avLst/>
          </a:prstGeom>
          <a:effectLst>
            <a:softEdge rad="127000"/>
          </a:effectLst>
        </p:spPr>
      </p:pic>
    </p:spTree>
    <p:extLst>
      <p:ext uri="{BB962C8B-B14F-4D97-AF65-F5344CB8AC3E}">
        <p14:creationId xmlns:p14="http://schemas.microsoft.com/office/powerpoint/2010/main" val="17329714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14</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31659" y="1095934"/>
            <a:ext cx="3119718" cy="4679577"/>
          </a:xfrm>
          <a:prstGeom prst="rect">
            <a:avLst/>
          </a:prstGeom>
          <a:effectLst>
            <a:softEdge rad="127000"/>
          </a:effectLst>
        </p:spPr>
      </p:pic>
    </p:spTree>
    <p:extLst>
      <p:ext uri="{BB962C8B-B14F-4D97-AF65-F5344CB8AC3E}">
        <p14:creationId xmlns:p14="http://schemas.microsoft.com/office/powerpoint/2010/main" val="13931266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15</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31659" y="1075762"/>
            <a:ext cx="3133166" cy="4699749"/>
          </a:xfrm>
          <a:prstGeom prst="rect">
            <a:avLst/>
          </a:prstGeom>
          <a:effectLst>
            <a:softEdge rad="127000"/>
          </a:effectLst>
        </p:spPr>
      </p:pic>
    </p:spTree>
    <p:extLst>
      <p:ext uri="{BB962C8B-B14F-4D97-AF65-F5344CB8AC3E}">
        <p14:creationId xmlns:p14="http://schemas.microsoft.com/office/powerpoint/2010/main" val="324899469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7364" y="602674"/>
            <a:ext cx="10681854" cy="5631872"/>
          </a:xfrm>
          <a:prstGeom prst="roundRect">
            <a:avLst/>
          </a:prstGeom>
          <a:noFill/>
          <a:ln w="952500" cmpd="thickThin">
            <a:gradFill flip="none" rotWithShape="1">
              <a:gsLst>
                <a:gs pos="84000">
                  <a:srgbClr val="92D050"/>
                </a:gs>
                <a:gs pos="88000">
                  <a:schemeClr val="accent1">
                    <a:lumMod val="45000"/>
                    <a:lumOff val="55000"/>
                  </a:schemeClr>
                </a:gs>
                <a:gs pos="94000">
                  <a:srgbClr val="FFC00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49"/>
            <a:ext cx="2743200" cy="365125"/>
          </a:xfrm>
        </p:spPr>
        <p:txBody>
          <a:bodyPr/>
          <a:lstStyle/>
          <a:p>
            <a:fld id="{B1764447-AACA-4224-A055-9DD712566038}" type="datetime1">
              <a:rPr lang="fr-FR" sz="1800" b="1" smtClean="0">
                <a:solidFill>
                  <a:srgbClr val="C00000"/>
                </a:solidFill>
                <a:latin typeface="Magneto" panose="04030805050802020D02" pitchFamily="82" charset="0"/>
              </a:rPr>
              <a:t>23/11/2020</a:t>
            </a:fld>
            <a:endParaRPr lang="fr-FR" sz="1800" b="1" dirty="0">
              <a:solidFill>
                <a:srgbClr val="C0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C00000"/>
                </a:solidFill>
                <a:latin typeface="Magneto" panose="04030805050802020D02" pitchFamily="82" charset="0"/>
              </a:rPr>
              <a:t>PPS   Lande   2020</a:t>
            </a:r>
            <a:endParaRPr lang="fr-FR" sz="1800" b="1" dirty="0">
              <a:solidFill>
                <a:srgbClr val="C0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82000" y="6252440"/>
            <a:ext cx="2743200" cy="365125"/>
          </a:xfrm>
        </p:spPr>
        <p:txBody>
          <a:bodyPr/>
          <a:lstStyle/>
          <a:p>
            <a:fld id="{01B36C12-AD17-417A-962F-2154E563209C}" type="slidenum">
              <a:rPr lang="fr-FR" sz="1800" b="1" smtClean="0">
                <a:solidFill>
                  <a:srgbClr val="C00000"/>
                </a:solidFill>
                <a:latin typeface="Magneto" panose="04030805050802020D02" pitchFamily="82" charset="0"/>
              </a:rPr>
              <a:t>16</a:t>
            </a:fld>
            <a:endParaRPr lang="fr-FR" sz="1800" b="1" dirty="0">
              <a:solidFill>
                <a:srgbClr val="C0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304144" y="1075345"/>
            <a:ext cx="9518753" cy="4665888"/>
          </a:xfrm>
          <a:prstGeom prst="rect">
            <a:avLst/>
          </a:prstGeom>
          <a:effectLst>
            <a:glow rad="228600">
              <a:schemeClr val="accent2">
                <a:satMod val="175000"/>
                <a:alpha val="40000"/>
              </a:schemeClr>
            </a:glow>
            <a:softEdge rad="127000"/>
          </a:effectLst>
        </p:spPr>
      </p:pic>
      <p:sp>
        <p:nvSpPr>
          <p:cNvPr id="3" name="Rectangle 2"/>
          <p:cNvSpPr/>
          <p:nvPr/>
        </p:nvSpPr>
        <p:spPr>
          <a:xfrm>
            <a:off x="2063066" y="2531126"/>
            <a:ext cx="8000908" cy="2585323"/>
          </a:xfrm>
          <a:prstGeom prst="rect">
            <a:avLst/>
          </a:prstGeom>
        </p:spPr>
        <p:txBody>
          <a:bodyPr wrap="none">
            <a:spAutoFit/>
          </a:bodyPr>
          <a:lstStyle/>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C’était </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Les candidates de</a:t>
            </a:r>
          </a:p>
          <a:p>
            <a:r>
              <a:rPr lang="fr-FR" sz="5400" b="1" dirty="0" smtClean="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Miss Mexique 2020</a:t>
            </a:r>
            <a:endParaRPr lang="fr-FR" sz="54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2794177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8)">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20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0" end="0"/>
                                            </p:txEl>
                                          </p:spTgt>
                                        </p:tgtEl>
                                        <p:attrNameLst>
                                          <p:attrName>style.visibility</p:attrName>
                                        </p:attrNameLst>
                                      </p:cBhvr>
                                      <p:to>
                                        <p:strVal val="visible"/>
                                      </p:to>
                                    </p:set>
                                    <p:set>
                                      <p:cBhvr>
                                        <p:cTn id="26" dur="455" fill="hold">
                                          <p:stCondLst>
                                            <p:cond delay="0"/>
                                          </p:stCondLst>
                                        </p:cTn>
                                        <p:tgtEl>
                                          <p:spTgt spid="3">
                                            <p:txEl>
                                              <p:pRg st="0" end="0"/>
                                            </p:txEl>
                                          </p:spTgt>
                                        </p:tgtEl>
                                        <p:attrNameLst>
                                          <p:attrName>style.rotation</p:attrName>
                                        </p:attrNameLst>
                                      </p:cBhvr>
                                      <p:to>
                                        <p:strVal val="-45.0"/>
                                      </p:to>
                                    </p:set>
                                    <p:anim calcmode="lin" valueType="num">
                                      <p:cBhvr>
                                        <p:cTn id="2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3">
                                            <p:txEl>
                                              <p:pRg st="1" end="1"/>
                                            </p:txEl>
                                          </p:spTgt>
                                        </p:tgtEl>
                                        <p:attrNameLst>
                                          <p:attrName>style.visibility</p:attrName>
                                        </p:attrNameLst>
                                      </p:cBhvr>
                                      <p:to>
                                        <p:strVal val="visible"/>
                                      </p:to>
                                    </p:set>
                                    <p:set>
                                      <p:cBhvr>
                                        <p:cTn id="35" dur="455" fill="hold">
                                          <p:stCondLst>
                                            <p:cond delay="0"/>
                                          </p:stCondLst>
                                        </p:cTn>
                                        <p:tgtEl>
                                          <p:spTgt spid="3">
                                            <p:txEl>
                                              <p:pRg st="1" end="1"/>
                                            </p:txEl>
                                          </p:spTgt>
                                        </p:tgtEl>
                                        <p:attrNameLst>
                                          <p:attrName>style.rotation</p:attrName>
                                        </p:attrNameLst>
                                      </p:cBhvr>
                                      <p:to>
                                        <p:strVal val="-45.0"/>
                                      </p:to>
                                    </p:set>
                                    <p:anim calcmode="lin" valueType="num">
                                      <p:cBhvr>
                                        <p:cTn id="3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8" presetClass="entr" presetSubtype="0" accel="50000" fill="hold" nodeType="clickEffect">
                                  <p:stCondLst>
                                    <p:cond delay="0"/>
                                  </p:stCondLst>
                                  <p:iterate type="lt">
                                    <p:tmPct val="50000"/>
                                  </p:iterate>
                                  <p:childTnLst>
                                    <p:set>
                                      <p:cBhvr>
                                        <p:cTn id="43" dur="1" fill="hold">
                                          <p:stCondLst>
                                            <p:cond delay="0"/>
                                          </p:stCondLst>
                                        </p:cTn>
                                        <p:tgtEl>
                                          <p:spTgt spid="3">
                                            <p:txEl>
                                              <p:pRg st="2" end="2"/>
                                            </p:txEl>
                                          </p:spTgt>
                                        </p:tgtEl>
                                        <p:attrNameLst>
                                          <p:attrName>style.visibility</p:attrName>
                                        </p:attrNameLst>
                                      </p:cBhvr>
                                      <p:to>
                                        <p:strVal val="visible"/>
                                      </p:to>
                                    </p:set>
                                    <p:set>
                                      <p:cBhvr>
                                        <p:cTn id="44" dur="455" fill="hold">
                                          <p:stCondLst>
                                            <p:cond delay="0"/>
                                          </p:stCondLst>
                                        </p:cTn>
                                        <p:tgtEl>
                                          <p:spTgt spid="3">
                                            <p:txEl>
                                              <p:pRg st="2" end="2"/>
                                            </p:txEl>
                                          </p:spTgt>
                                        </p:tgtEl>
                                        <p:attrNameLst>
                                          <p:attrName>style.rotation</p:attrName>
                                        </p:attrNameLst>
                                      </p:cBhvr>
                                      <p:to>
                                        <p:strVal val="-45.0"/>
                                      </p:to>
                                    </p:set>
                                    <p:anim calcmode="lin" valueType="num">
                                      <p:cBhvr>
                                        <p:cTn id="4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182</Words>
  <Application>Microsoft Office PowerPoint</Application>
  <PresentationFormat>Grand écran</PresentationFormat>
  <Paragraphs>72</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2020-11-23T09:14:52Z</dcterms:created>
  <dcterms:modified xsi:type="dcterms:W3CDTF">2020-11-23T09:44:37Z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