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76" r:id="rId9"/>
    <p:sldId id="277" r:id="rId10"/>
    <p:sldId id="278" r:id="rId11"/>
    <p:sldId id="279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AUPdl50BVBtmbUNftQ2rA==" hashData="cgoHup07Sxl/CEQD9iivT81Vkxdnqo+FZQ5MgLg+TlGx2t+oXeRW1qYS0WkwijG4dMHXEJlfnncKFia+Fv6p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08/02/2019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946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08/02/2019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08/02/2019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08/02/2019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208" y="480632"/>
            <a:ext cx="7754784" cy="560271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6074">
            <a:off x="4201872" y="667271"/>
            <a:ext cx="7651143" cy="552345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6" y="1763631"/>
            <a:ext cx="1013954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Le </a:t>
            </a:r>
            <a:r>
              <a:rPr lang="fr-FR" sz="60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Parrain , le sourd et l'avocate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...</a:t>
            </a:r>
          </a:p>
          <a:p>
            <a:endParaRPr lang="fr-FR" sz="6000" b="1" dirty="0" smtClean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60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       par Lande 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60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  <p:sndAc>
          <p:stSnd loop="1">
            <p:snd r:embed="rId3" name="the-shadows- (ronny)_005.wav"/>
          </p:stSnd>
        </p:sndAc>
      </p:transition>
    </mc:Choice>
    <mc:Fallback>
      <p:transition spd="slow" advTm="8000">
        <p:circle/>
        <p:sndAc>
          <p:stSnd loop="1">
            <p:snd r:embed="rId3" name="the-shadows- (ronny)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303" y="669784"/>
            <a:ext cx="9815393" cy="55184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2241811" y="2705725"/>
            <a:ext cx="774038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Pas folle l’avocate !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213" y="612319"/>
            <a:ext cx="10059574" cy="56333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863269" y="1536174"/>
            <a:ext cx="834597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Un Parrain de la mafia a engagé Guido, un comptable sourd et muet, supposant que celui-ci, ne pouvant rien dire ou entendre, serait plus discret sur ses petits secrets...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3037" y="670062"/>
            <a:ext cx="9969639" cy="558299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863269" y="424803"/>
            <a:ext cx="8627393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Or, le Parrain découvre que Guido a détourné 10.000.000 €.</a:t>
            </a: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Pour interroger Guido sur les 10.000.000 € disparus, le Parrain emmène son avocate qui connait la langue des signes.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088" y="636790"/>
            <a:ext cx="9967824" cy="5584420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070265" y="0"/>
            <a:ext cx="1028353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800" b="1" dirty="0">
              <a:latin typeface="Brush Script MT" panose="03060802040406070304" pitchFamily="66" charset="0"/>
            </a:endParaRPr>
          </a:p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Le Parrain à l'Avocate </a:t>
            </a:r>
            <a:r>
              <a:rPr lang="fr-FR" sz="4800" b="1" dirty="0" smtClean="0">
                <a:latin typeface="Brush Script MT" panose="03060802040406070304" pitchFamily="66" charset="0"/>
              </a:rPr>
              <a:t>:</a:t>
            </a:r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- Demandez-lui où est l'argent </a:t>
            </a:r>
            <a:r>
              <a:rPr lang="fr-FR" sz="4800" b="1" dirty="0" smtClean="0">
                <a:latin typeface="Brush Script MT" panose="03060802040406070304" pitchFamily="66" charset="0"/>
              </a:rPr>
              <a:t>!...</a:t>
            </a:r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L'avocate, utilisant la langue des signes, demande à Guido </a:t>
            </a:r>
            <a:r>
              <a:rPr lang="fr-FR" sz="4800" b="1" dirty="0" smtClean="0">
                <a:latin typeface="Brush Script MT" panose="03060802040406070304" pitchFamily="66" charset="0"/>
              </a:rPr>
              <a:t>:</a:t>
            </a:r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- Il demande où est l'argent ?</a:t>
            </a:r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294" y="670321"/>
            <a:ext cx="9815411" cy="5517358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353064" y="932634"/>
            <a:ext cx="984226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Guido répond par signes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:</a:t>
            </a:r>
            <a:endParaRPr lang="fr-FR" sz="48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- Je ne sais pas de quoi vous voulez parler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...</a:t>
            </a:r>
            <a:endParaRPr lang="fr-FR" sz="48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L'Avocate traduit au Parrain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:</a:t>
            </a:r>
            <a:endParaRPr lang="fr-FR" sz="48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- Il dit qu'il ne sait pas de quoi vous voulez parler...</a:t>
            </a:r>
          </a:p>
        </p:txBody>
      </p:sp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040" y="633741"/>
            <a:ext cx="9973920" cy="5590517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440873" y="932634"/>
            <a:ext cx="931025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Le Parrain sort un pistolet, le met sur la tête de Guido et dit </a:t>
            </a:r>
            <a:r>
              <a:rPr lang="fr-FR" sz="4800" b="1" dirty="0" smtClean="0">
                <a:latin typeface="Brush Script MT" panose="03060802040406070304" pitchFamily="66" charset="0"/>
              </a:rPr>
              <a:t>:</a:t>
            </a:r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- Demandez-le à nouveau ou je vais le tuer </a:t>
            </a:r>
            <a:r>
              <a:rPr lang="fr-FR" sz="4800" b="1" dirty="0" smtClean="0">
                <a:latin typeface="Brush Script MT" panose="03060802040406070304" pitchFamily="66" charset="0"/>
              </a:rPr>
              <a:t>!</a:t>
            </a:r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L'avocate, toujours par signes, dit à Guido </a:t>
            </a:r>
            <a:r>
              <a:rPr lang="fr-FR" sz="4800" b="1" dirty="0" smtClean="0">
                <a:latin typeface="Brush Script MT" panose="03060802040406070304" pitchFamily="66" charset="0"/>
              </a:rPr>
              <a:t>:</a:t>
            </a:r>
            <a:endParaRPr lang="fr-FR" sz="4800" b="1" dirty="0">
              <a:latin typeface="Brush Script MT" panose="03060802040406070304" pitchFamily="66" charset="0"/>
            </a:endParaRPr>
          </a:p>
          <a:p>
            <a:r>
              <a:rPr lang="fr-FR" sz="4800" b="1" dirty="0">
                <a:latin typeface="Brush Script MT" panose="03060802040406070304" pitchFamily="66" charset="0"/>
              </a:rPr>
              <a:t>- Il te tuera si tu ne le dis pas !...</a:t>
            </a:r>
          </a:p>
        </p:txBody>
      </p:sp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294" y="670321"/>
            <a:ext cx="9815411" cy="5517358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615440" y="610439"/>
            <a:ext cx="89611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Guido tremble et par signes répond :</a:t>
            </a:r>
          </a:p>
          <a:p>
            <a:endParaRPr lang="fr-FR" sz="48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- OK !... Vous gagnez !... L'argent est dans une mallette brune enterrée derrière le hangar de mon cousin Bruno, au pied du poteau...</a:t>
            </a:r>
          </a:p>
        </p:txBody>
      </p:sp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294" y="670321"/>
            <a:ext cx="9815411" cy="5517358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838200" y="610439"/>
            <a:ext cx="108564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endParaRPr lang="fr-FR" dirty="0">
              <a:ln>
                <a:solidFill>
                  <a:sysClr val="windowText" lastClr="000000"/>
                </a:solidFill>
              </a:ln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Le Parrain demande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:</a:t>
            </a:r>
            <a:endParaRPr lang="fr-FR" sz="48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- Qu'est-ce qu'il a dit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?</a:t>
            </a:r>
            <a:endParaRPr lang="fr-FR" sz="48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L'Avocate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:</a:t>
            </a:r>
            <a:endParaRPr lang="fr-FR" sz="48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- Il dit que vous n'avez pas les couilles pour tirer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!..</a:t>
            </a:r>
            <a:endParaRPr lang="fr-FR" sz="48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(et qui c’est qui va ramasser le magot ?? …… hihihi …. c’est la p’tite maline ! )</a:t>
            </a:r>
          </a:p>
        </p:txBody>
      </p:sp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97466">
            <a:off x="793681" y="1310513"/>
            <a:ext cx="6970685" cy="391830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09242">
            <a:off x="4422847" y="1604694"/>
            <a:ext cx="6876720" cy="385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84125">
            <a:off x="3265900" y="1098356"/>
            <a:ext cx="8320087" cy="466128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1" y="256496"/>
            <a:ext cx="7754784" cy="560271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08/02/2019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6" y="1019656"/>
            <a:ext cx="10139543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 C’était</a:t>
            </a:r>
          </a:p>
          <a:p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atin typeface="Brush Script MT" panose="03060802040406070304" pitchFamily="66" charset="0"/>
              </a:rPr>
              <a:t>Le </a:t>
            </a:r>
            <a:r>
              <a:rPr lang="fr-FR" sz="6000" b="1" dirty="0">
                <a:latin typeface="Brush Script MT" panose="03060802040406070304" pitchFamily="66" charset="0"/>
              </a:rPr>
              <a:t>Parrain , le sourd et l'avocate</a:t>
            </a:r>
            <a:r>
              <a:rPr lang="fr-FR" sz="6000" b="1" dirty="0" smtClean="0">
                <a:latin typeface="Brush Script MT" panose="03060802040406070304" pitchFamily="66" charset="0"/>
              </a:rPr>
              <a:t>...</a:t>
            </a:r>
          </a:p>
          <a:p>
            <a:endParaRPr lang="fr-FR" sz="6000" b="1" dirty="0" smtClean="0">
              <a:latin typeface="Brush Script MT" panose="03060802040406070304" pitchFamily="66" charset="0"/>
            </a:endParaRPr>
          </a:p>
          <a:p>
            <a:r>
              <a:rPr lang="fr-FR" sz="6000" b="1" dirty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 par Lande  </a:t>
            </a:r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endParaRPr lang="fr-FR" sz="6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9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</TotalTime>
  <Words>459</Words>
  <Application>Microsoft Office PowerPoint</Application>
  <PresentationFormat>Grand écran</PresentationFormat>
  <Paragraphs>98</Paragraphs>
  <Slides>11</Slides>
  <Notes>11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6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2019-02-01T14:09:57Z</dcterms:created>
  <dcterms:modified xsi:type="dcterms:W3CDTF">2019-02-08T19:50:16Z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