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59" r:id="rId4"/>
    <p:sldId id="260" r:id="rId5"/>
    <p:sldId id="257" r:id="rId6"/>
    <p:sldId id="264" r:id="rId7"/>
    <p:sldId id="273" r:id="rId8"/>
    <p:sldId id="269" r:id="rId9"/>
    <p:sldId id="274" r:id="rId10"/>
    <p:sldId id="262" r:id="rId11"/>
    <p:sldId id="261" r:id="rId12"/>
    <p:sldId id="263" r:id="rId13"/>
    <p:sldId id="272" r:id="rId14"/>
    <p:sldId id="265" r:id="rId15"/>
    <p:sldId id="267" r:id="rId16"/>
    <p:sldId id="266" r:id="rId17"/>
    <p:sldId id="268" r:id="rId18"/>
    <p:sldId id="270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BQ40t107DE3WGQAtgDghA==" hashData="shc2GK/fNR/Q3I093y7YUu39eo547H7/xJfeWtboB3SpWZXltRUl0YkwS6XQNWvs8YW9/MpFbw9R85IZtUUP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114" y="5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90A8C-93DC-4CA9-A799-292A13663921}" type="datetimeFigureOut">
              <a:rPr lang="fr-FR" smtClean="0"/>
              <a:t>28/06/2021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BC321-EB84-462D-A8D5-D60012CAD7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40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46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0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5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5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104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68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2616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921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885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411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001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9583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89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6409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7432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7675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064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4427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50820-4481-4AEE-A54C-B0DD0C883AAD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6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BA936-240D-475C-AA9C-F6D06F23802E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47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C4AA-6434-404B-8083-8DE69DDA96D4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227C4-FBD0-4089-9AF5-3EF920753E12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70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D2E-50A0-43EA-B36C-499CC15D6194}" type="datetime1">
              <a:rPr lang="fr-FR" smtClean="0"/>
              <a:t>28/06/2021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88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77A20-04F8-41A8-A191-0BC924F85347}" type="datetime1">
              <a:rPr lang="fr-FR" smtClean="0"/>
              <a:t>28/06/2021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56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F46D4-681E-4BFF-BFAA-E7817BFE86DD}" type="datetime1">
              <a:rPr lang="fr-FR" smtClean="0"/>
              <a:t>28/06/2021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442B7-D9DC-432F-AB0A-72DF5129AC21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1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0FCF-0544-441B-8FA4-8B38729A38D4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51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FB6B-BE20-4157-B25D-6B92B20A6985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4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5E7EA-F974-401E-A925-9DD0095C6CF9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65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7000">
              <a:schemeClr val="accent2">
                <a:lumMod val="75000"/>
              </a:schemeClr>
            </a:gs>
            <a:gs pos="89000">
              <a:schemeClr val="accent2">
                <a:lumMod val="60000"/>
                <a:lumOff val="40000"/>
              </a:schemeClr>
            </a:gs>
            <a:gs pos="79000">
              <a:schemeClr val="accent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B3500-6EEC-43C0-A44F-12120C8F3A5C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391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1" y="394854"/>
            <a:ext cx="10058400" cy="603503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43911" y="2423565"/>
            <a:ext cx="873649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Palais de la Monarchie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en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Belgique N°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 suite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1976" y="5276664"/>
            <a:ext cx="2457450" cy="18669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233312" y="5001424"/>
            <a:ext cx="17283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oadway" panose="04040905080B02020502" pitchFamily="82" charset="0"/>
              </a:rPr>
              <a:t>Au Clic</a:t>
            </a:r>
            <a:endParaRPr lang="fr-FR" sz="32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4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  <p:sndAc>
          <p:stSnd loop="1">
            <p:snd r:embed="rId3" name="klavecimbel I - spielerei huisklavecimbel(1).wav"/>
          </p:stSnd>
        </p:sndAc>
      </p:transition>
    </mc:Choice>
    <mc:Fallback>
      <p:transition>
        <p:fade/>
        <p:sndAc>
          <p:stSnd loop="1">
            <p:snd r:embed="rId3" name="klavecimbel I - spielerei huisklavecimbel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4.07407E-6 C 0.01498 0.02407 0.03698 0.04907 0.05495 0.05902 C 0.08204 0.075 0.10795 0.08101 0.11303 0.07291 C 0.11706 0.06504 0.09896 0.0449 0.07201 0.02893 C 0.05404 0.01898 0.02097 0.01203 -0.00794 0.01111 C -0.03593 0.01203 -0.07005 0.01898 -0.08802 0.02893 C -0.11497 0.0449 -0.13294 0.06504 -0.12799 0.07291 C -0.12304 0.08101 -0.097 0.075 -0.07096 0.05902 C -0.05299 0.04907 -0.02994 0.02407 -0.01601 4.07407E-6 C -0.00104 -0.025 0.00899 -0.05811 0.00899 -0.07894 C 0.00899 -0.11112 0.00196 -0.13612 -0.00794 -0.13612 C -0.01705 -0.13612 -0.025 -0.11112 -0.025 -0.07894 C -0.025 -0.05811 -0.01406 -0.025 -4.58333E-6 4.07407E-6 Z " pathEditMode="relative" rAng="0" ptsTypes="AAAAAAAAAAAAA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C 0.01497 0.02407 0.03698 0.04907 0.05494 0.05903 C 0.08203 0.075 0.10794 0.08102 0.11302 0.07292 C 0.11705 0.06505 0.09896 0.04491 0.072 0.02893 C 0.05403 0.01898 0.02096 0.01204 -0.00795 0.01111 C -0.03594 0.01204 -0.07006 0.01898 -0.08802 0.02893 C -0.11498 0.04491 -0.13295 0.06505 -0.128 0.07292 C -0.12305 0.08102 -0.09701 0.075 -0.07097 0.05903 C -0.053 0.04907 -0.02995 0.02407 -0.01602 1.11111E-6 C -0.00104 -0.025 0.00898 -0.0581 0.00898 -0.07894 C 0.00898 -0.11111 0.00195 -0.13611 -0.00795 -0.13611 C -0.01706 -0.13611 -0.025 -0.11111 -0.025 -0.07894 C -0.025 -0.0581 -0.01407 -0.025 3.33333E-6 1.11111E-6 Z " pathEditMode="relative" rAng="0" ptsTypes="AAAAAAAAAAAAA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9744" y="453786"/>
            <a:ext cx="8672512" cy="595042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846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62" t="15801" r="1241" b="16632"/>
          <a:stretch/>
        </p:blipFill>
        <p:spPr>
          <a:xfrm>
            <a:off x="623887" y="882253"/>
            <a:ext cx="10944225" cy="509349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029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380" y="554238"/>
            <a:ext cx="9461240" cy="5749523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3702556" y="554238"/>
            <a:ext cx="47868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La clôture en face du palais</a:t>
            </a:r>
          </a:p>
        </p:txBody>
      </p:sp>
    </p:spTree>
    <p:extLst>
      <p:ext uri="{BB962C8B-B14F-4D97-AF65-F5344CB8AC3E}">
        <p14:creationId xmlns:p14="http://schemas.microsoft.com/office/powerpoint/2010/main" val="384349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826"/>
          <a:stretch/>
        </p:blipFill>
        <p:spPr>
          <a:xfrm>
            <a:off x="1607975" y="623417"/>
            <a:ext cx="8976049" cy="5611166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21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024" y="516936"/>
            <a:ext cx="7781731" cy="5828787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3351402" y="516936"/>
            <a:ext cx="54891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Salon des Maréchaux au Palais </a:t>
            </a:r>
          </a:p>
        </p:txBody>
      </p:sp>
    </p:spTree>
    <p:extLst>
      <p:ext uri="{BB962C8B-B14F-4D97-AF65-F5344CB8AC3E}">
        <p14:creationId xmlns:p14="http://schemas.microsoft.com/office/powerpoint/2010/main" val="165075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3 0.001 0.042 0.009 0.052 0.021 L 0.075 0.049 C 0.08 0.055 0.088 0.058 0.098 0.058 C 0.112 0.058 0.124 0.05 0.125 0.038 C 0.124 0.028 0.112 0.019 0.098 0.019 C 0.088 0.019 0.08 0.023 0.075 0.028 L 0.052 0.056 C 0.042 0.068 0.023 0.076 0 0.077 C -0.023 0.076 -0.042 0.068 -0.052 0.056 L -0.075 0.028 C -0.08 0.023 -0.088 0.019 -0.098 0.019 C -0.112 0.019 -0.124 0.028 -0.125 0.038 C -0.124 0.05 -0.112 0.058 -0.098 0.058 C -0.088 0.058 -0.08 0.055 -0.075 0.049 L -0.052 0.021 C -0.042 0.009 -0.023 0.001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817" y="573623"/>
            <a:ext cx="8602824" cy="5739805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9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4947" y="465728"/>
            <a:ext cx="9461241" cy="5876317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526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380999"/>
            <a:ext cx="5990253" cy="5990253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2945364" y="271742"/>
            <a:ext cx="68875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La famille royale belge au concert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  de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Noël au Palais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royal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72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478" y="559319"/>
            <a:ext cx="8658808" cy="5772538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144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477" y="469936"/>
            <a:ext cx="8882743" cy="5918128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032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629" y="525471"/>
            <a:ext cx="10358535" cy="5807058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792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3 0.001 0.042 0.009 0.052 0.021 L 0.075 0.049 C 0.08 0.055 0.088 0.058 0.098 0.058 C 0.112 0.058 0.124 0.05 0.125 0.038 C 0.124 0.028 0.112 0.019 0.098 0.019 C 0.088 0.019 0.08 0.023 0.075 0.028 L 0.052 0.056 C 0.042 0.068 0.023 0.076 0 0.077 C -0.023 0.076 -0.042 0.068 -0.052 0.056 L -0.075 0.028 C -0.08 0.023 -0.088 0.019 -0.098 0.019 C -0.112 0.019 -0.124 0.028 -0.125 0.038 C -0.124 0.05 -0.112 0.058 -0.098 0.058 C -0.088 0.058 -0.08 0.055 -0.075 0.049 L -0.052 0.021 C -0.042 0.009 -0.023 0.001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351" y="618318"/>
            <a:ext cx="10114384" cy="5670185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935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3 0.001 0.042 0.009 0.052 0.021 L 0.075 0.049 C 0.08 0.055 0.088 0.058 0.098 0.058 C 0.112 0.058 0.124 0.05 0.125 0.038 C 0.124 0.028 0.112 0.019 0.098 0.019 C 0.088 0.019 0.08 0.023 0.075 0.028 L 0.052 0.056 C 0.042 0.068 0.023 0.076 0 0.077 C -0.023 0.076 -0.042 0.068 -0.052 0.056 L -0.075 0.028 C -0.08 0.023 -0.088 0.019 -0.098 0.019 C -0.112 0.019 -0.124 0.028 -0.125 0.038 C -0.124 0.05 -0.112 0.058 -0.098 0.058 C -0.088 0.058 -0.08 0.055 -0.075 0.049 L -0.052 0.021 C -0.042 0.009 -0.023 0.001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6829" y="431710"/>
            <a:ext cx="8598341" cy="5726495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852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2" y="542925"/>
            <a:ext cx="10239375" cy="5772150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38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478" y="561112"/>
            <a:ext cx="8602824" cy="5731631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205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2" b="5641"/>
          <a:stretch/>
        </p:blipFill>
        <p:spPr>
          <a:xfrm>
            <a:off x="1505339" y="547310"/>
            <a:ext cx="9181322" cy="5763379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487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912" t="6230" r="8149" b="8250"/>
          <a:stretch/>
        </p:blipFill>
        <p:spPr>
          <a:xfrm>
            <a:off x="1026367" y="684612"/>
            <a:ext cx="10327433" cy="5590638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07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091" y="394854"/>
            <a:ext cx="10058400" cy="603503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6202" y="2258211"/>
            <a:ext cx="870417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C’était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Palais de la Monarchie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en Belgique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3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C 0.01498 0.02407 0.03698 0.04907 0.05495 0.05903 C 0.08203 0.075 0.10795 0.08102 0.11302 0.07292 C 0.11706 0.06505 0.09896 0.04491 0.07201 0.02894 C 0.05404 0.01898 0.02097 0.01204 -0.00794 0.01111 C -0.03593 0.01204 -0.07005 0.01898 -0.08802 0.02894 C -0.11497 0.04491 -0.13294 0.06505 -0.12799 0.07292 C -0.12304 0.08102 -0.097 0.075 -0.07096 0.05903 C -0.05299 0.04907 -0.02994 0.02407 -0.01601 -3.7037E-7 C -0.00104 -0.025 0.00899 -0.0581 0.00899 -0.07893 C 0.00899 -0.11111 0.00196 -0.13611 -0.00794 -0.13611 C -0.01705 -0.13611 -0.025 -0.11111 -0.025 -0.07893 C -0.025 -0.0581 -0.01406 -0.025 -3.33333E-6 -3.7037E-7 Z " pathEditMode="relative" rAng="0" ptsTypes="AAAAAAAAAAAAA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C 0.01497 0.02408 0.03698 0.04908 0.05495 0.05903 C 0.08203 0.075 0.10794 0.08102 0.11302 0.07292 C 0.11706 0.06505 0.09896 0.04491 0.07201 0.02894 C 0.05404 0.01898 0.02096 0.01204 -0.00794 0.01111 C -0.03594 0.01204 -0.07005 0.01898 -0.08802 0.02894 C -0.11497 0.04491 -0.13294 0.06505 -0.12799 0.07292 C -0.12305 0.08102 -0.097 0.075 -0.07096 0.05903 C -0.05299 0.04908 -0.02995 0.02408 -0.01601 -3.33333E-6 C -0.00104 -0.025 0.00899 -0.0581 0.00899 -0.07893 C 0.00899 -0.11111 0.00195 -0.13611 -0.00794 -0.13611 C -0.01706 -0.13611 -0.025 -0.11111 -0.025 -0.07893 C -0.025 -0.0581 -0.01406 -0.025 -8.33333E-7 -3.33333E-6 Z " pathEditMode="relative" rAng="0" ptsTypes="AAAAAAAAAAAAA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C 0.01497 0.02408 0.03698 0.04908 0.05495 0.05903 C 0.08203 0.075 0.10794 0.08102 0.11302 0.07292 C 0.11706 0.06505 0.09896 0.04491 0.072 0.02894 C 0.05404 0.01899 0.02096 0.01204 -0.00794 0.01112 C -0.03594 0.01204 -0.07005 0.01899 -0.08802 0.02894 C -0.11497 0.04491 -0.13294 0.06505 -0.128 0.07292 C -0.12305 0.08102 -0.09701 0.075 -0.07096 0.05903 C -0.053 0.04908 -0.02995 0.02408 -0.01602 -4.81481E-6 C -0.00104 -0.025 0.00898 -0.0581 0.00898 -0.07893 C 0.00898 -0.11111 0.00195 -0.13611 -0.00794 -0.13611 C -0.01706 -0.13611 -0.025 -0.11111 -0.025 -0.07893 C -0.025 -0.0581 -0.01406 -0.025 6.25E-7 -4.81481E-6 Z " pathEditMode="relative" rAng="0" ptsTypes="AAAAAAAAAAAAA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160</Words>
  <Application>Microsoft Office PowerPoint</Application>
  <PresentationFormat>Grand écran</PresentationFormat>
  <Paragraphs>85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2021-06-28T12:17:30Z</dcterms:created>
  <dcterms:modified xsi:type="dcterms:W3CDTF">2021-06-28T18:59:05Z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