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6" r:id="rId2"/>
    <p:sldId id="271" r:id="rId3"/>
    <p:sldId id="259" r:id="rId4"/>
    <p:sldId id="260" r:id="rId5"/>
    <p:sldId id="257" r:id="rId6"/>
    <p:sldId id="264" r:id="rId7"/>
    <p:sldId id="273" r:id="rId8"/>
    <p:sldId id="274" r:id="rId9"/>
    <p:sldId id="262" r:id="rId10"/>
    <p:sldId id="261" r:id="rId11"/>
    <p:sldId id="263" r:id="rId12"/>
    <p:sldId id="272" r:id="rId13"/>
    <p:sldId id="265" r:id="rId14"/>
    <p:sldId id="267" r:id="rId15"/>
    <p:sldId id="266" r:id="rId16"/>
    <p:sldId id="268" r:id="rId17"/>
    <p:sldId id="269" r:id="rId18"/>
    <p:sldId id="270" r:id="rId19"/>
    <p:sldId id="275" r:id="rId20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1PqyeqZPoXeVM8qAQJu2ow==" hashData="UqIDHoFJDogi6DeKlkpeH7X+23dJrfeU5Eb8k5P+Pe4y6QNHKPdkENdaoOiNFZLJ5fZ6AoiQN42t1dj76dg/rw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6" autoAdjust="0"/>
    <p:restoredTop sz="94660"/>
  </p:normalViewPr>
  <p:slideViewPr>
    <p:cSldViewPr snapToGrid="0" showGuides="1">
      <p:cViewPr varScale="1">
        <p:scale>
          <a:sx n="74" d="100"/>
          <a:sy n="74" d="100"/>
        </p:scale>
        <p:origin x="90" y="-36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EF90A8C-93DC-4CA9-A799-292A13663921}" type="datetimeFigureOut">
              <a:rPr lang="fr-FR" smtClean="0"/>
              <a:t>28/06/2021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22BC321-EB84-462D-A8D5-D60012CAD77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640998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34468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730079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76579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9865442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4410462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396887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126168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188582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994113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90011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38958323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7489105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5164098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74329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5767534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710640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92171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344270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22BC321-EB84-462D-A8D5-D60012CAD775}" type="slidenum">
              <a:rPr lang="fr-FR" smtClean="0"/>
              <a:t>19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716870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550820-4481-4AEE-A54C-B0DD0C883AAD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4369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CBA936-240D-475C-AA9C-F6D06F23802E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57471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4C4C4AA-6434-404B-8083-8DE69DDA96D4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1896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8227C4-FBD0-4089-9AF5-3EF920753E12}" type="datetime1">
              <a:rPr lang="fr-FR" smtClean="0"/>
              <a:t>28/06/2021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97061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008D2E-50A0-43EA-B36C-499CC15D6194}" type="datetime1">
              <a:rPr lang="fr-FR" smtClean="0"/>
              <a:t>28/06/2021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38884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E77A20-04F8-41A8-A191-0BC924F85347}" type="datetime1">
              <a:rPr lang="fr-FR" smtClean="0"/>
              <a:t>28/06/2021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8562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8F46D4-681E-4BFF-BFAA-E7817BFE86DD}" type="datetime1">
              <a:rPr lang="fr-FR" smtClean="0"/>
              <a:t>28/06/2021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00855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D442B7-D9DC-432F-AB0A-72DF5129AC21}" type="datetime1">
              <a:rPr lang="fr-FR" smtClean="0"/>
              <a:t>28/06/2021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2417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AC0FCF-0544-441B-8FA4-8B38729A38D4}" type="datetime1">
              <a:rPr lang="fr-FR" smtClean="0"/>
              <a:t>28/06/2021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435182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4EFB6B-BE20-4157-B25D-6B92B20A6985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143439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E15E7EA-F974-401E-A925-9DD0095C6CF9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8655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0000">
              <a:schemeClr val="accent1">
                <a:lumMod val="5000"/>
                <a:lumOff val="95000"/>
              </a:schemeClr>
            </a:gs>
            <a:gs pos="37000">
              <a:schemeClr val="accent2">
                <a:lumMod val="75000"/>
              </a:schemeClr>
            </a:gs>
            <a:gs pos="89000">
              <a:schemeClr val="accent2">
                <a:lumMod val="60000"/>
                <a:lumOff val="40000"/>
              </a:schemeClr>
            </a:gs>
            <a:gs pos="79000">
              <a:schemeClr val="accent2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20B3500-6EEC-43C0-A44F-12120C8F3A5C}" type="datetime1">
              <a:rPr lang="fr-FR" smtClean="0"/>
              <a:t>28/06/2021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9FC2F-CCD0-4864-AE33-815C5CBAA29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4739121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9091" y="394854"/>
            <a:ext cx="10058400" cy="6035039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43911" y="2423565"/>
            <a:ext cx="8704178" cy="156966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Palais de la Monarchie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en Belgique N° 1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571976" y="5276664"/>
            <a:ext cx="2457450" cy="186690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>
          <a:xfrm>
            <a:off x="10233312" y="5001424"/>
            <a:ext cx="1728358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3200" b="1" dirty="0" smtClean="0">
                <a:ln w="22225">
                  <a:solidFill>
                    <a:srgbClr val="FF0000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Broadway" panose="04040905080B02020502" pitchFamily="82" charset="0"/>
              </a:rPr>
              <a:t>Au Clic</a:t>
            </a:r>
            <a:endParaRPr lang="fr-FR" sz="3200" b="1" dirty="0">
              <a:ln w="22225">
                <a:solidFill>
                  <a:srgbClr val="FF0000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34944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  <p:sndAc>
          <p:stSnd loop="1">
            <p:snd r:embed="rId3" name="klavecimbel I - spielerei huisklavecimbel(1).wav"/>
          </p:stSnd>
        </p:sndAc>
      </p:transition>
    </mc:Choice>
    <mc:Fallback>
      <p:transition>
        <p:fade/>
        <p:sndAc>
          <p:stSnd loop="1">
            <p:snd r:embed="rId3" name="klavecimbel I - spielerei huisklavecimbel(1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58333E-6 4.07407E-6 C 0.01498 0.02407 0.03698 0.04907 0.05495 0.05902 C 0.08204 0.075 0.10795 0.08101 0.11303 0.07291 C 0.11706 0.06504 0.09896 0.0449 0.07201 0.02893 C 0.05404 0.01898 0.02097 0.01203 -0.00794 0.01111 C -0.03593 0.01203 -0.07005 0.01898 -0.08802 0.02893 C -0.11497 0.0449 -0.13294 0.06504 -0.12799 0.07291 C -0.12304 0.08101 -0.097 0.075 -0.07096 0.05902 C -0.05299 0.04907 -0.02994 0.02407 -0.01601 4.07407E-6 C -0.00104 -0.025 0.00899 -0.05811 0.00899 -0.07894 C 0.00899 -0.11112 0.00196 -0.13612 -0.00794 -0.13612 C -0.01705 -0.13612 -0.025 -0.11112 -0.025 -0.07894 C -0.025 -0.05811 -0.01406 -0.025 -4.58333E-6 4.07407E-6 Z " pathEditMode="relative" rAng="0" ptsTypes="AAAAAAAAAAAAA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04167E-6 1.11111E-6 C 0.01498 0.02407 0.03698 0.04907 0.05495 0.05903 C 0.08203 0.075 0.10794 0.08102 0.11302 0.07292 C 0.11706 0.06505 0.09896 0.04491 0.07201 0.02893 C 0.05404 0.01898 0.02096 0.01204 -0.00794 0.01111 C -0.03594 0.01204 -0.07005 0.01898 -0.08802 0.02893 C -0.11497 0.04491 -0.13294 0.06505 -0.12799 0.07292 C -0.12305 0.08102 -0.097 0.075 -0.07096 0.05903 C -0.05299 0.04907 -0.02995 0.02407 -0.01601 1.11111E-6 C -0.00104 -0.025 0.00899 -0.0581 0.00899 -0.07894 C 0.00899 -0.11111 0.00195 -0.13611 -0.00794 -0.13611 C -0.01706 -0.13611 -0.025 -0.11111 -0.025 -0.07894 C -0.025 -0.0581 -0.01406 -0.025 -1.04167E-6 1.11111E-6 Z " pathEditMode="relative" rAng="0" ptsTypes="AAAAAAAAAAAAA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8" presetClass="entr" presetSubtype="0" accel="5000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9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0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759744" y="453786"/>
            <a:ext cx="8672512" cy="5950427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5846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762" t="15801" r="1241" b="16632"/>
          <a:stretch/>
        </p:blipFill>
        <p:spPr>
          <a:xfrm>
            <a:off x="623887" y="882253"/>
            <a:ext cx="10944225" cy="509349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20296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578144" y="1235868"/>
            <a:ext cx="11035711" cy="4386263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434990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7" t="11667" r="1708" b="16459"/>
          <a:stretch/>
        </p:blipFill>
        <p:spPr>
          <a:xfrm>
            <a:off x="688181" y="778668"/>
            <a:ext cx="10815638" cy="4929189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2172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07513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541" t="11666" r="2958" b="15209"/>
          <a:stretch/>
        </p:blipFill>
        <p:spPr>
          <a:xfrm>
            <a:off x="847725" y="796528"/>
            <a:ext cx="10572750" cy="5264943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499424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911617"/>
            <a:ext cx="10592265" cy="503476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56723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167" t="11250" r="2208" b="17500"/>
          <a:stretch/>
        </p:blipFill>
        <p:spPr>
          <a:xfrm>
            <a:off x="688181" y="728662"/>
            <a:ext cx="10815638" cy="540067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14440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10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29765" y="801817"/>
            <a:ext cx="10932469" cy="525436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03287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11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4667" t="11251" r="2458" b="15625"/>
          <a:stretch/>
        </p:blipFill>
        <p:spPr>
          <a:xfrm>
            <a:off x="838200" y="585788"/>
            <a:ext cx="10615613" cy="5479256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879220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12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522344" y="609788"/>
            <a:ext cx="9147311" cy="5638423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79351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13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3666" t="11459" r="3458" b="15833"/>
          <a:stretch/>
        </p:blipFill>
        <p:spPr>
          <a:xfrm>
            <a:off x="788193" y="600074"/>
            <a:ext cx="10615613" cy="540067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85222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14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90386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15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6959" t="11666" r="208" b="16835"/>
          <a:stretch/>
        </p:blipFill>
        <p:spPr>
          <a:xfrm>
            <a:off x="742951" y="807244"/>
            <a:ext cx="10610849" cy="5243512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920553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75E-6 0 C 0.03802 0 0.06901 0.03102 0.06901 0.06898 C 0.06901 0.09398 0.05599 0.11597 0.03698 0.12894 C 0.03698 0.12917 0.03594 0.12894 0.03594 0.12917 C 0.02904 0.13403 0.025 0.1419 0.025 0.15093 C 0.025 0.15903 0.02904 0.16597 0.03399 0.17106 C 0.04206 0.17894 0.04701 0.19097 0.04701 0.20301 C 0.04701 0.22894 0.02605 0.25 -3.75E-6 0.25 C -0.02604 0.25 -0.047 0.22894 -0.047 0.20301 C -0.047 0.19097 -0.04205 0.17894 -0.03398 0.17106 C -0.02903 0.16597 -0.02604 0.15903 -0.02604 0.15093 C -0.02604 0.1419 -0.02994 0.13403 -0.03593 0.12894 C -0.03593 0.12917 -0.03698 0.12894 -0.03698 0.12917 C -0.05703 0.11597 -0.07005 0.09398 -0.07005 0.06898 C -0.07005 0.03102 -0.03906 0 -3.75E-6 0 C -3.75E-6 0.00023 -3.75E-6 0 -3.75E-6 0.00023 L -3.75E-6 0 Z " pathEditMode="relative" rAng="0" ptsTypes="AAAAAAAAAAAAAAAAA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2" y="125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16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974056" y="415568"/>
            <a:ext cx="8243887" cy="6026863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748757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17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5042" t="11458" r="2957" b="16041"/>
          <a:stretch/>
        </p:blipFill>
        <p:spPr>
          <a:xfrm>
            <a:off x="838200" y="757237"/>
            <a:ext cx="10515600" cy="5343525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35269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18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38200" y="594718"/>
            <a:ext cx="10515599" cy="5668564"/>
          </a:xfrm>
          <a:prstGeom prst="rect">
            <a:avLst/>
          </a:prstGeom>
          <a:ln w="38100" cap="sq">
            <a:solidFill>
              <a:srgbClr val="FFC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080703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>
          <a:xfrm>
            <a:off x="838200" y="6480509"/>
            <a:ext cx="2743200" cy="365125"/>
          </a:xfrm>
        </p:spPr>
        <p:txBody>
          <a:bodyPr/>
          <a:lstStyle/>
          <a:p>
            <a:fld id="{5F868346-965A-446F-897A-5C9E578C6F85}" type="datetime1">
              <a:rPr lang="fr-FR" sz="240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28/06/2021</a:t>
            </a:fld>
            <a:endParaRPr lang="fr-FR" sz="2400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>
          <a:xfrm>
            <a:off x="4038600" y="6492875"/>
            <a:ext cx="4114800" cy="365125"/>
          </a:xfrm>
        </p:spPr>
        <p:txBody>
          <a:bodyPr/>
          <a:lstStyle/>
          <a:p>
            <a:r>
              <a:rPr lang="fr-FR" sz="24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PPS   Lande   2021</a:t>
            </a:r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9091" y="394854"/>
            <a:ext cx="10058400" cy="6035039"/>
          </a:xfrm>
          <a:prstGeom prst="ellipse">
            <a:avLst/>
          </a:prstGeom>
          <a:ln w="63500" cap="rnd">
            <a:solidFill>
              <a:schemeClr val="accent2">
                <a:lumMod val="60000"/>
                <a:lumOff val="40000"/>
              </a:schemeClr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>
          <a:xfrm>
            <a:off x="8610600" y="6480508"/>
            <a:ext cx="2743200" cy="365125"/>
          </a:xfrm>
          <a:ln>
            <a:noFill/>
          </a:ln>
        </p:spPr>
        <p:txBody>
          <a:bodyPr/>
          <a:lstStyle/>
          <a:p>
            <a:fld id="{3859FC2F-CCD0-4864-AE33-815C5CBAA292}" type="slidenum">
              <a:rPr lang="fr-FR" sz="2400" b="1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latin typeface="Broadway" panose="04040905080B02020502" pitchFamily="82" charset="0"/>
              </a:rPr>
              <a:t>19</a:t>
            </a:fld>
            <a:endParaRPr lang="fr-FR" sz="24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latin typeface="Broadway" panose="04040905080B020205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1716202" y="2258211"/>
            <a:ext cx="8704178" cy="230832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            C’était</a:t>
            </a:r>
          </a:p>
          <a:p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 Palais de la Monarchie</a:t>
            </a:r>
          </a:p>
          <a:p>
            <a:r>
              <a:rPr lang="fr-FR" sz="4800" b="1" dirty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</a:t>
            </a:r>
            <a:r>
              <a:rPr lang="fr-FR" sz="4800" b="1" dirty="0" smtClean="0">
                <a:ln>
                  <a:solidFill>
                    <a:srgbClr val="FF0000"/>
                  </a:solidFill>
                </a:ln>
                <a:solidFill>
                  <a:schemeClr val="accent2">
                    <a:lumMod val="60000"/>
                    <a:lumOff val="40000"/>
                  </a:schemeClr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       en Belgique </a:t>
            </a:r>
            <a:endParaRPr lang="fr-FR" sz="4800" b="1" dirty="0">
              <a:ln>
                <a:solidFill>
                  <a:srgbClr val="FF0000"/>
                </a:solidFill>
              </a:ln>
              <a:solidFill>
                <a:schemeClr val="accent2">
                  <a:lumMod val="60000"/>
                  <a:lumOff val="40000"/>
                </a:schemeClr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962314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10">
        <p14:warp dir="in"/>
      </p:transition>
    </mc:Choice>
    <mc:Fallback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-3.7037E-7 C 0.01498 0.02407 0.03698 0.04907 0.05495 0.05903 C 0.08203 0.075 0.10795 0.08102 0.11302 0.07292 C 0.11706 0.06505 0.09896 0.04491 0.07201 0.02894 C 0.05404 0.01898 0.02097 0.01204 -0.00794 0.01111 C -0.03593 0.01204 -0.07005 0.01898 -0.08802 0.02894 C -0.11497 0.04491 -0.13294 0.06505 -0.12799 0.07292 C -0.12304 0.08102 -0.097 0.075 -0.07096 0.05903 C -0.05299 0.04907 -0.02994 0.02407 -0.01601 -3.7037E-7 C -0.00104 -0.025 0.00899 -0.0581 0.00899 -0.07893 C 0.00899 -0.11111 0.00196 -0.13611 -0.00794 -0.13611 C -0.01705 -0.13611 -0.025 -0.11111 -0.025 -0.07893 C -0.025 -0.0581 -0.01406 -0.025 -3.33333E-6 -3.7037E-7 Z " pathEditMode="relative" rAng="0" ptsTypes="AAAAAAAAAAAAA">
                                      <p:cBhvr>
                                        <p:cTn id="6" dur="20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8.33333E-7 -3.33333E-6 C 0.01497 0.02408 0.03698 0.04908 0.05495 0.05903 C 0.08203 0.075 0.10794 0.08102 0.11302 0.07292 C 0.11706 0.06505 0.09896 0.04491 0.07201 0.02894 C 0.05404 0.01898 0.02096 0.01204 -0.00794 0.01111 C -0.03594 0.01204 -0.07005 0.01898 -0.08802 0.02894 C -0.11497 0.04491 -0.13294 0.06505 -0.12799 0.07292 C -0.12305 0.08102 -0.097 0.075 -0.07096 0.05903 C -0.05299 0.04908 -0.02995 0.02408 -0.01601 -3.33333E-6 C -0.00104 -0.025 0.00899 -0.0581 0.00899 -0.07893 C 0.00899 -0.11111 0.00195 -0.13611 -0.00794 -0.13611 C -0.01706 -0.13611 -0.025 -0.11111 -0.025 -0.07893 C -0.025 -0.0581 -0.01406 -0.025 -8.33333E-7 -3.33333E-6 Z " pathEditMode="relative" rAng="0" ptsTypes="AAAAAAAAAAAAA">
                                      <p:cBhvr>
                                        <p:cTn id="10" dur="20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3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6.25E-7 -4.81481E-6 C 0.01497 0.02408 0.03698 0.04908 0.05495 0.05903 C 0.08203 0.075 0.10794 0.08102 0.11302 0.07292 C 0.11706 0.06505 0.09896 0.04491 0.072 0.02894 C 0.05404 0.01899 0.02096 0.01204 -0.00794 0.01112 C -0.03594 0.01204 -0.07005 0.01899 -0.08802 0.02894 C -0.11497 0.04491 -0.13294 0.06505 -0.128 0.07292 C -0.12305 0.08102 -0.09701 0.075 -0.07096 0.05903 C -0.053 0.04908 -0.02995 0.02408 -0.01602 -4.81481E-6 C -0.00104 -0.025 0.00898 -0.0581 0.00898 -0.07893 C 0.00898 -0.11111 0.00195 -0.13611 -0.00794 -0.13611 C -0.01706 -0.13611 -0.025 -0.11111 -0.025 -0.07893 C -0.025 -0.0581 -0.01406 -0.025 6.25E-7 -4.81481E-6 Z " pathEditMode="relative" rAng="0" ptsTypes="AAAAAAAAAAAAA">
                                      <p:cBhvr>
                                        <p:cTn id="14" dur="20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768" y="-2986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7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C 0.038 0 0.069 0.031 0.069 0.069 C 0.069 0.094 0.056 0.116 0.037 0.129 C 0.037 0.129 0.036 0.129 0.036 0.129 C 0.029 0.134 0.025 0.142 0.025 0.151 C 0.025 0.159 0.029 0.166 0.034 0.171 C 0.042 0.179 0.047 0.191 0.047 0.203 C 0.047 0.229 0.026 0.25 0 0.25 C -0.026 0.25 -0.047 0.229 -0.047 0.203 C -0.047 0.191 -0.042 0.179 -0.034 0.171 C -0.029 0.166 -0.026 0.159 -0.026 0.151 C -0.026 0.142 -0.03 0.134 -0.036 0.129 C -0.036 0.129 -0.037 0.129 -0.037 0.129 C -0.057 0.116 -0.07 0.094 -0.07 0.069 C -0.07 0.031 -0.039 0 0 0 C 0 0 0 0 0 0 Z" pathEditMode="relative" ptsTypes="">
                                      <p:cBhvr>
                                        <p:cTn id="1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160</TotalTime>
  <Words>137</Words>
  <Application>Microsoft Office PowerPoint</Application>
  <PresentationFormat>Grand écran</PresentationFormat>
  <Paragraphs>82</Paragraphs>
  <Slides>19</Slides>
  <Notes>19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19</vt:i4>
      </vt:variant>
    </vt:vector>
  </HeadingPairs>
  <TitlesOfParts>
    <vt:vector size="24" baseType="lpstr">
      <vt:lpstr>Arial</vt:lpstr>
      <vt:lpstr>Broadway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2021-06-28T12:17:30Z</dcterms:created>
  <dcterms:modified xsi:type="dcterms:W3CDTF">2021-06-28T17:39:11Z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