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O79ECxcJOz4Rb+87q1lPw==" hashData="gh3VbZ+tmH4SznPltsQp9Vc7ZgBhz9qbK3teDJ2XSi3ZzNc3U/CK/MF8tGXpqClcgi4Qf82SxXuBWA/sHbtNI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49DF58-00AF-4F28-9173-64D835FA5A74}" type="datetimeFigureOut">
              <a:rPr lang="fr-FR" smtClean="0"/>
              <a:t>02/08/2020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32EBB3-42F1-45DB-A986-5B18E8897D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452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6104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7123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3531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97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7096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478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51860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09389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3953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71052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7080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4375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8162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8767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95035-7DC8-45D1-BB88-3445CD79A71F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839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5630-3F25-4FCF-ABA6-7ED74A4A4EE3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230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D8743-7951-4CEF-B18C-1383FBD601DA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12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A9CF2-DEDA-46F5-BF9D-DD1A8E667F1C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3097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F2E85-5901-4D20-91D0-37DF4783A21D}" type="datetime1">
              <a:rPr lang="fr-FR" smtClean="0"/>
              <a:t>02/08/2020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425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8CA02-39DD-4550-B7B2-94998AB7D3FE}" type="datetime1">
              <a:rPr lang="fr-FR" smtClean="0"/>
              <a:t>02/08/2020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226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77B9E-120B-4E8C-BE43-393D9B50E0A0}" type="datetime1">
              <a:rPr lang="fr-FR" smtClean="0"/>
              <a:t>02/08/2020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428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43EFD-3B9C-4084-A456-3FC5B4B7EE81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45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707CA-BDD3-4DC0-AF04-3FA220311FDB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524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69497-95D4-4169-9697-8144B6F1E4F6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7615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3CA98-FDB4-46AA-A0A5-4241A569446D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129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3ADBD7-5DA9-42B9-8497-53E18816F621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3217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02/08/2020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637" y="1239982"/>
            <a:ext cx="9824660" cy="446809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1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7368" y="2098965"/>
            <a:ext cx="5335577" cy="359178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433357" y="1472606"/>
            <a:ext cx="731322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Les plus beaux</a:t>
            </a:r>
          </a:p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endroits au monde ! 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2355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  <p:sndAc>
          <p:stSnd loop="1">
            <p:snd r:embed="rId3" name="Andre Rieu The last rose.wav"/>
          </p:stSnd>
        </p:sndAc>
      </p:transition>
    </mc:Choice>
    <mc:Fallback>
      <p:transition spd="slow" advTm="14000">
        <p:fade/>
        <p:sndAc>
          <p:stSnd loop="1">
            <p:snd r:embed="rId3" name="Andre Rieu The last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02/08/2020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2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3" y="1243362"/>
            <a:ext cx="6683188" cy="44579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948069" y="1243361"/>
            <a:ext cx="843692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4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blue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lagoon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islande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N° 2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9028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02/08/2020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3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2" y="1214251"/>
            <a:ext cx="6723529" cy="44893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95782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02/08/2020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4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624" y="1208134"/>
            <a:ext cx="6844552" cy="4491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0204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02/08/2020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5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047" y="1223682"/>
            <a:ext cx="7003028" cy="44959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2853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02/08/2020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6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3541" y="1223683"/>
            <a:ext cx="6505012" cy="44934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7685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02/08/2020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7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222368"/>
            <a:ext cx="6656294" cy="44461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6676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02/08/2020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8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2858" y="1226342"/>
            <a:ext cx="6710083" cy="4455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4907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02/08/2020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9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6271" y="1203511"/>
            <a:ext cx="5957048" cy="4467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4236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02/08/2020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10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9753" y="1192210"/>
            <a:ext cx="6723530" cy="4479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109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02/08/2020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11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2824" y="1213992"/>
            <a:ext cx="5957047" cy="4466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726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02/08/2020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12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6306" y="1199504"/>
            <a:ext cx="6723529" cy="4482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589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02/08/2020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13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250060"/>
            <a:ext cx="6723529" cy="44711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81118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02/08/2020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637" y="1239982"/>
            <a:ext cx="9824660" cy="446809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14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93774" y="1239981"/>
            <a:ext cx="761137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Les plus beaux</a:t>
            </a:r>
          </a:p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endroits au monde ! 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998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109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2020-07-29T12:40:38Z</dcterms:created>
  <dcterms:modified xsi:type="dcterms:W3CDTF">2020-08-02T13:08:49Z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